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Belleza" panose="020B0604020202020204" charset="0"/>
      <p:regular r:id="rId11"/>
    </p:embeddedFont>
    <p:embeddedFont>
      <p:font typeface="Chau Philomene" panose="020B0604020202020204" charset="0"/>
      <p:regular r:id="rId12"/>
    </p:embeddedFont>
    <p:embeddedFont>
      <p:font typeface="DM Sans" pitchFamily="2" charset="0"/>
      <p:regular r:id="rId13"/>
    </p:embeddedFont>
    <p:embeddedFont>
      <p:font typeface="Lava Pro Grunge" panose="020B0604020202020204"/>
      <p:regular r:id="rId14"/>
    </p:embeddedFont>
    <p:embeddedFont>
      <p:font typeface="Now Bold" panose="020B0604020202020204" charset="0"/>
      <p:regular r:id="rId15"/>
    </p:embeddedFont>
    <p:embeddedFont>
      <p:font typeface="Poppins" panose="00000500000000000000" pitchFamily="2" charset="0"/>
      <p:regular r:id="rId16"/>
    </p:embeddedFont>
    <p:embeddedFont>
      <p:font typeface="Poppins Bold" panose="00000800000000000000" charset="0"/>
      <p:regular r:id="rId17"/>
    </p:embeddedFont>
    <p:embeddedFont>
      <p:font typeface="Poppins Bold Italics" panose="020B0604020202020204" charset="0"/>
      <p:regular r:id="rId18"/>
    </p:embeddedFont>
    <p:embeddedFont>
      <p:font typeface="Poppins Italics" panose="020B0604020202020204" charset="0"/>
      <p:regular r:id="rId19"/>
    </p:embeddedFont>
    <p:embeddedFont>
      <p:font typeface="Rubik Bubbles" panose="020B0604020202020204" charset="-79"/>
      <p:regular r:id="rId20"/>
    </p:embeddedFont>
    <p:embeddedFont>
      <p:font typeface="Rubik Spray Paint" panose="020B0604020202020204" charset="-79"/>
      <p:regular r:id="rId21"/>
    </p:embeddedFont>
    <p:embeddedFont>
      <p:font typeface="WC Mano Negra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4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1340" y="5795863"/>
            <a:ext cx="11071041" cy="5244906"/>
          </a:xfrm>
          <a:custGeom>
            <a:avLst/>
            <a:gdLst/>
            <a:ahLst/>
            <a:cxnLst/>
            <a:rect l="l" t="t" r="r" b="b"/>
            <a:pathLst>
              <a:path w="11071041" h="5244906">
                <a:moveTo>
                  <a:pt x="0" y="0"/>
                </a:moveTo>
                <a:lnTo>
                  <a:pt x="11071040" y="0"/>
                </a:lnTo>
                <a:lnTo>
                  <a:pt x="11071040" y="5244906"/>
                </a:lnTo>
                <a:lnTo>
                  <a:pt x="0" y="5244906"/>
                </a:lnTo>
                <a:lnTo>
                  <a:pt x="0" y="0"/>
                </a:lnTo>
                <a:close/>
              </a:path>
            </a:pathLst>
          </a:custGeom>
          <a:blipFill>
            <a:blip r:embed="rId2"/>
            <a:stretch>
              <a:fillRect/>
            </a:stretch>
          </a:blipFill>
        </p:spPr>
      </p:sp>
      <p:grpSp>
        <p:nvGrpSpPr>
          <p:cNvPr id="3" name="Group 3"/>
          <p:cNvGrpSpPr/>
          <p:nvPr/>
        </p:nvGrpSpPr>
        <p:grpSpPr>
          <a:xfrm>
            <a:off x="12741307" y="0"/>
            <a:ext cx="5546693" cy="11382397"/>
            <a:chOff x="0" y="0"/>
            <a:chExt cx="1460857" cy="2997833"/>
          </a:xfrm>
        </p:grpSpPr>
        <p:sp>
          <p:nvSpPr>
            <p:cNvPr id="4" name="Freeform 4"/>
            <p:cNvSpPr/>
            <p:nvPr/>
          </p:nvSpPr>
          <p:spPr>
            <a:xfrm>
              <a:off x="0" y="0"/>
              <a:ext cx="1460857" cy="2997833"/>
            </a:xfrm>
            <a:custGeom>
              <a:avLst/>
              <a:gdLst/>
              <a:ahLst/>
              <a:cxnLst/>
              <a:rect l="l" t="t" r="r" b="b"/>
              <a:pathLst>
                <a:path w="1460857" h="2997833">
                  <a:moveTo>
                    <a:pt x="0" y="0"/>
                  </a:moveTo>
                  <a:lnTo>
                    <a:pt x="1460857" y="0"/>
                  </a:lnTo>
                  <a:lnTo>
                    <a:pt x="1460857" y="2997833"/>
                  </a:lnTo>
                  <a:lnTo>
                    <a:pt x="0" y="2997833"/>
                  </a:lnTo>
                  <a:close/>
                </a:path>
              </a:pathLst>
            </a:custGeom>
            <a:solidFill>
              <a:srgbClr val="5271FF"/>
            </a:solidFill>
          </p:spPr>
        </p:sp>
        <p:sp>
          <p:nvSpPr>
            <p:cNvPr id="5" name="TextBox 5"/>
            <p:cNvSpPr txBox="1"/>
            <p:nvPr/>
          </p:nvSpPr>
          <p:spPr>
            <a:xfrm>
              <a:off x="0" y="-47625"/>
              <a:ext cx="1460857" cy="3045458"/>
            </a:xfrm>
            <a:prstGeom prst="rect">
              <a:avLst/>
            </a:prstGeom>
          </p:spPr>
          <p:txBody>
            <a:bodyPr lIns="50800" tIns="50800" rIns="50800" bIns="50800" rtlCol="0" anchor="ctr"/>
            <a:lstStyle/>
            <a:p>
              <a:pPr algn="ctr">
                <a:lnSpc>
                  <a:spcPts val="2330"/>
                </a:lnSpc>
              </a:pPr>
              <a:endParaRPr/>
            </a:p>
          </p:txBody>
        </p:sp>
      </p:grpSp>
      <p:grpSp>
        <p:nvGrpSpPr>
          <p:cNvPr id="6" name="Group 6"/>
          <p:cNvGrpSpPr/>
          <p:nvPr/>
        </p:nvGrpSpPr>
        <p:grpSpPr>
          <a:xfrm>
            <a:off x="0" y="-2220698"/>
            <a:ext cx="4827839" cy="6498796"/>
            <a:chOff x="0" y="0"/>
            <a:chExt cx="1271530" cy="1711617"/>
          </a:xfrm>
        </p:grpSpPr>
        <p:sp>
          <p:nvSpPr>
            <p:cNvPr id="7" name="Freeform 7"/>
            <p:cNvSpPr/>
            <p:nvPr/>
          </p:nvSpPr>
          <p:spPr>
            <a:xfrm>
              <a:off x="0" y="0"/>
              <a:ext cx="1271530" cy="1711617"/>
            </a:xfrm>
            <a:custGeom>
              <a:avLst/>
              <a:gdLst/>
              <a:ahLst/>
              <a:cxnLst/>
              <a:rect l="l" t="t" r="r" b="b"/>
              <a:pathLst>
                <a:path w="1271530" h="1711617">
                  <a:moveTo>
                    <a:pt x="0" y="0"/>
                  </a:moveTo>
                  <a:lnTo>
                    <a:pt x="1271530" y="0"/>
                  </a:lnTo>
                  <a:lnTo>
                    <a:pt x="1271530" y="1711617"/>
                  </a:lnTo>
                  <a:lnTo>
                    <a:pt x="0" y="1711617"/>
                  </a:lnTo>
                  <a:close/>
                </a:path>
              </a:pathLst>
            </a:custGeom>
            <a:solidFill>
              <a:srgbClr val="FFAC00"/>
            </a:solidFill>
          </p:spPr>
        </p:sp>
        <p:sp>
          <p:nvSpPr>
            <p:cNvPr id="8" name="TextBox 8"/>
            <p:cNvSpPr txBox="1"/>
            <p:nvPr/>
          </p:nvSpPr>
          <p:spPr>
            <a:xfrm>
              <a:off x="0" y="-47625"/>
              <a:ext cx="1271530" cy="1759242"/>
            </a:xfrm>
            <a:prstGeom prst="rect">
              <a:avLst/>
            </a:prstGeom>
          </p:spPr>
          <p:txBody>
            <a:bodyPr lIns="50800" tIns="50800" rIns="50800" bIns="50800" rtlCol="0" anchor="ctr"/>
            <a:lstStyle/>
            <a:p>
              <a:pPr algn="ctr">
                <a:lnSpc>
                  <a:spcPts val="2330"/>
                </a:lnSpc>
              </a:pPr>
              <a:endParaRPr/>
            </a:p>
          </p:txBody>
        </p:sp>
      </p:grpSp>
      <p:sp>
        <p:nvSpPr>
          <p:cNvPr id="9" name="Freeform 9"/>
          <p:cNvSpPr/>
          <p:nvPr/>
        </p:nvSpPr>
        <p:spPr>
          <a:xfrm>
            <a:off x="2389481" y="1169700"/>
            <a:ext cx="15370008" cy="9042997"/>
          </a:xfrm>
          <a:custGeom>
            <a:avLst/>
            <a:gdLst/>
            <a:ahLst/>
            <a:cxnLst/>
            <a:rect l="l" t="t" r="r" b="b"/>
            <a:pathLst>
              <a:path w="15370008" h="9042997">
                <a:moveTo>
                  <a:pt x="0" y="0"/>
                </a:moveTo>
                <a:lnTo>
                  <a:pt x="15370009" y="0"/>
                </a:lnTo>
                <a:lnTo>
                  <a:pt x="15370009" y="9042997"/>
                </a:lnTo>
                <a:lnTo>
                  <a:pt x="0" y="9042997"/>
                </a:lnTo>
                <a:lnTo>
                  <a:pt x="0" y="0"/>
                </a:lnTo>
                <a:close/>
              </a:path>
            </a:pathLst>
          </a:custGeom>
          <a:blipFill>
            <a:blip r:embed="rId3"/>
            <a:stretch>
              <a:fillRect/>
            </a:stretch>
          </a:blipFill>
        </p:spPr>
      </p:sp>
      <p:grpSp>
        <p:nvGrpSpPr>
          <p:cNvPr id="10" name="Group 10"/>
          <p:cNvGrpSpPr/>
          <p:nvPr/>
        </p:nvGrpSpPr>
        <p:grpSpPr>
          <a:xfrm>
            <a:off x="1028700" y="1028700"/>
            <a:ext cx="16230600" cy="8229600"/>
            <a:chOff x="0" y="0"/>
            <a:chExt cx="4274726" cy="2167467"/>
          </a:xfrm>
        </p:grpSpPr>
        <p:sp>
          <p:nvSpPr>
            <p:cNvPr id="11" name="Freeform 11"/>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FFFFF"/>
            </a:solidFill>
          </p:spPr>
        </p:sp>
        <p:sp>
          <p:nvSpPr>
            <p:cNvPr id="12" name="TextBox 12"/>
            <p:cNvSpPr txBox="1"/>
            <p:nvPr/>
          </p:nvSpPr>
          <p:spPr>
            <a:xfrm>
              <a:off x="0" y="-47625"/>
              <a:ext cx="4274726" cy="2215092"/>
            </a:xfrm>
            <a:prstGeom prst="rect">
              <a:avLst/>
            </a:prstGeom>
          </p:spPr>
          <p:txBody>
            <a:bodyPr lIns="50800" tIns="50800" rIns="50800" bIns="50800" rtlCol="0" anchor="ctr"/>
            <a:lstStyle/>
            <a:p>
              <a:pPr algn="ctr">
                <a:lnSpc>
                  <a:spcPts val="2330"/>
                </a:lnSpc>
              </a:pPr>
              <a:endParaRPr/>
            </a:p>
          </p:txBody>
        </p:sp>
      </p:grpSp>
      <p:grpSp>
        <p:nvGrpSpPr>
          <p:cNvPr id="13" name="Group 13"/>
          <p:cNvGrpSpPr/>
          <p:nvPr/>
        </p:nvGrpSpPr>
        <p:grpSpPr>
          <a:xfrm>
            <a:off x="2063291" y="6518915"/>
            <a:ext cx="4880249" cy="727862"/>
            <a:chOff x="0" y="0"/>
            <a:chExt cx="1285333" cy="191700"/>
          </a:xfrm>
        </p:grpSpPr>
        <p:sp>
          <p:nvSpPr>
            <p:cNvPr id="14" name="Freeform 14"/>
            <p:cNvSpPr/>
            <p:nvPr/>
          </p:nvSpPr>
          <p:spPr>
            <a:xfrm>
              <a:off x="0" y="0"/>
              <a:ext cx="1285333" cy="191700"/>
            </a:xfrm>
            <a:custGeom>
              <a:avLst/>
              <a:gdLst/>
              <a:ahLst/>
              <a:cxnLst/>
              <a:rect l="l" t="t" r="r" b="b"/>
              <a:pathLst>
                <a:path w="1285333" h="191700">
                  <a:moveTo>
                    <a:pt x="0" y="0"/>
                  </a:moveTo>
                  <a:lnTo>
                    <a:pt x="1285333" y="0"/>
                  </a:lnTo>
                  <a:lnTo>
                    <a:pt x="1285333" y="191700"/>
                  </a:lnTo>
                  <a:lnTo>
                    <a:pt x="0" y="191700"/>
                  </a:lnTo>
                  <a:close/>
                </a:path>
              </a:pathLst>
            </a:custGeom>
            <a:solidFill>
              <a:srgbClr val="B72327"/>
            </a:solidFill>
          </p:spPr>
        </p:sp>
        <p:sp>
          <p:nvSpPr>
            <p:cNvPr id="15" name="TextBox 15"/>
            <p:cNvSpPr txBox="1"/>
            <p:nvPr/>
          </p:nvSpPr>
          <p:spPr>
            <a:xfrm>
              <a:off x="0" y="-57150"/>
              <a:ext cx="1285333" cy="24885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2719766" y="1681063"/>
            <a:ext cx="3489257" cy="4114800"/>
          </a:xfrm>
          <a:custGeom>
            <a:avLst/>
            <a:gdLst/>
            <a:ahLst/>
            <a:cxnLst/>
            <a:rect l="l" t="t" r="r" b="b"/>
            <a:pathLst>
              <a:path w="3489257" h="4114800">
                <a:moveTo>
                  <a:pt x="0" y="0"/>
                </a:moveTo>
                <a:lnTo>
                  <a:pt x="3489257" y="0"/>
                </a:lnTo>
                <a:lnTo>
                  <a:pt x="34892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9266084" y="5462540"/>
            <a:ext cx="7315200" cy="3795760"/>
          </a:xfrm>
          <a:custGeom>
            <a:avLst/>
            <a:gdLst/>
            <a:ahLst/>
            <a:cxnLst/>
            <a:rect l="l" t="t" r="r" b="b"/>
            <a:pathLst>
              <a:path w="7315200" h="3795760">
                <a:moveTo>
                  <a:pt x="0" y="0"/>
                </a:moveTo>
                <a:lnTo>
                  <a:pt x="7315200" y="0"/>
                </a:lnTo>
                <a:lnTo>
                  <a:pt x="7315200" y="3795760"/>
                </a:lnTo>
                <a:lnTo>
                  <a:pt x="0" y="37957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2063291" y="3767038"/>
            <a:ext cx="8759662" cy="1972945"/>
          </a:xfrm>
          <a:prstGeom prst="rect">
            <a:avLst/>
          </a:prstGeom>
        </p:spPr>
        <p:txBody>
          <a:bodyPr lIns="0" tIns="0" rIns="0" bIns="0" rtlCol="0" anchor="t">
            <a:spAutoFit/>
          </a:bodyPr>
          <a:lstStyle/>
          <a:p>
            <a:pPr algn="l">
              <a:lnSpc>
                <a:spcPts val="7489"/>
              </a:lnSpc>
            </a:pPr>
            <a:r>
              <a:rPr lang="en-US" sz="6999">
                <a:solidFill>
                  <a:srgbClr val="000000"/>
                </a:solidFill>
                <a:latin typeface="Poppins"/>
              </a:rPr>
              <a:t>Hak Dan Kewajiban Warga Negara</a:t>
            </a:r>
          </a:p>
        </p:txBody>
      </p:sp>
      <p:sp>
        <p:nvSpPr>
          <p:cNvPr id="19" name="TextBox 19"/>
          <p:cNvSpPr txBox="1"/>
          <p:nvPr/>
        </p:nvSpPr>
        <p:spPr>
          <a:xfrm>
            <a:off x="2403923" y="6492438"/>
            <a:ext cx="4539616" cy="676041"/>
          </a:xfrm>
          <a:prstGeom prst="rect">
            <a:avLst/>
          </a:prstGeom>
        </p:spPr>
        <p:txBody>
          <a:bodyPr lIns="0" tIns="0" rIns="0" bIns="0" rtlCol="0" anchor="t">
            <a:spAutoFit/>
          </a:bodyPr>
          <a:lstStyle/>
          <a:p>
            <a:pPr algn="l">
              <a:lnSpc>
                <a:spcPts val="5262"/>
              </a:lnSpc>
            </a:pPr>
            <a:r>
              <a:rPr lang="en-US" sz="3759" spc="-142">
                <a:solidFill>
                  <a:srgbClr val="FFFFFF"/>
                </a:solidFill>
                <a:latin typeface="Poppins Italics"/>
              </a:rPr>
              <a:t>Kewarganegaraan</a:t>
            </a:r>
          </a:p>
        </p:txBody>
      </p:sp>
      <p:sp>
        <p:nvSpPr>
          <p:cNvPr id="20" name="TextBox 20"/>
          <p:cNvSpPr txBox="1"/>
          <p:nvPr/>
        </p:nvSpPr>
        <p:spPr>
          <a:xfrm>
            <a:off x="2063291" y="1872894"/>
            <a:ext cx="2440124" cy="542925"/>
          </a:xfrm>
          <a:prstGeom prst="rect">
            <a:avLst/>
          </a:prstGeom>
        </p:spPr>
        <p:txBody>
          <a:bodyPr lIns="0" tIns="0" rIns="0" bIns="0" rtlCol="0" anchor="t">
            <a:spAutoFit/>
          </a:bodyPr>
          <a:lstStyle/>
          <a:p>
            <a:pPr algn="ctr">
              <a:lnSpc>
                <a:spcPts val="4200"/>
              </a:lnSpc>
            </a:pPr>
            <a:r>
              <a:rPr lang="en-US" sz="3000">
                <a:solidFill>
                  <a:srgbClr val="000000"/>
                </a:solidFill>
                <a:latin typeface="Poppins Bold Italics"/>
              </a:rPr>
              <a:t>Kelompok 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460" y="-12707"/>
            <a:ext cx="18725781" cy="12476052"/>
          </a:xfrm>
          <a:custGeom>
            <a:avLst/>
            <a:gdLst/>
            <a:ahLst/>
            <a:cxnLst/>
            <a:rect l="l" t="t" r="r" b="b"/>
            <a:pathLst>
              <a:path w="18725781" h="12476052">
                <a:moveTo>
                  <a:pt x="0" y="0"/>
                </a:moveTo>
                <a:lnTo>
                  <a:pt x="18725782" y="0"/>
                </a:lnTo>
                <a:lnTo>
                  <a:pt x="18725782" y="12476052"/>
                </a:lnTo>
                <a:lnTo>
                  <a:pt x="0" y="12476052"/>
                </a:lnTo>
                <a:lnTo>
                  <a:pt x="0" y="0"/>
                </a:lnTo>
                <a:close/>
              </a:path>
            </a:pathLst>
          </a:custGeom>
          <a:blipFill>
            <a:blip r:embed="rId2">
              <a:alphaModFix amt="19999"/>
            </a:blip>
            <a:stretch>
              <a:fillRect/>
            </a:stretch>
          </a:blipFill>
        </p:spPr>
      </p:sp>
      <p:grpSp>
        <p:nvGrpSpPr>
          <p:cNvPr id="3" name="Group 3"/>
          <p:cNvGrpSpPr/>
          <p:nvPr/>
        </p:nvGrpSpPr>
        <p:grpSpPr>
          <a:xfrm>
            <a:off x="5435471" y="1028700"/>
            <a:ext cx="6814159" cy="2689720"/>
            <a:chOff x="0" y="0"/>
            <a:chExt cx="9085545" cy="3586294"/>
          </a:xfrm>
        </p:grpSpPr>
        <p:sp>
          <p:nvSpPr>
            <p:cNvPr id="4" name="TextBox 4"/>
            <p:cNvSpPr txBox="1"/>
            <p:nvPr/>
          </p:nvSpPr>
          <p:spPr>
            <a:xfrm>
              <a:off x="0" y="-276225"/>
              <a:ext cx="9085545" cy="3219714"/>
            </a:xfrm>
            <a:prstGeom prst="rect">
              <a:avLst/>
            </a:prstGeom>
          </p:spPr>
          <p:txBody>
            <a:bodyPr lIns="0" tIns="0" rIns="0" bIns="0" rtlCol="0" anchor="t">
              <a:spAutoFit/>
            </a:bodyPr>
            <a:lstStyle/>
            <a:p>
              <a:pPr algn="ctr">
                <a:lnSpc>
                  <a:spcPts val="20319"/>
                </a:lnSpc>
              </a:pPr>
              <a:r>
                <a:rPr lang="en-US" sz="14513">
                  <a:solidFill>
                    <a:srgbClr val="000000"/>
                  </a:solidFill>
                  <a:latin typeface="Lava Pro Grunge"/>
                </a:rPr>
                <a:t>Anggota</a:t>
              </a:r>
            </a:p>
          </p:txBody>
        </p:sp>
        <p:sp>
          <p:nvSpPr>
            <p:cNvPr id="5" name="TextBox 5"/>
            <p:cNvSpPr txBox="1"/>
            <p:nvPr/>
          </p:nvSpPr>
          <p:spPr>
            <a:xfrm>
              <a:off x="0" y="2061040"/>
              <a:ext cx="9085545" cy="1525254"/>
            </a:xfrm>
            <a:prstGeom prst="rect">
              <a:avLst/>
            </a:prstGeom>
          </p:spPr>
          <p:txBody>
            <a:bodyPr lIns="0" tIns="0" rIns="0" bIns="0" rtlCol="0" anchor="t">
              <a:spAutoFit/>
            </a:bodyPr>
            <a:lstStyle/>
            <a:p>
              <a:pPr algn="ctr">
                <a:lnSpc>
                  <a:spcPts val="8331"/>
                </a:lnSpc>
              </a:pPr>
              <a:r>
                <a:rPr lang="en-US" sz="8331">
                  <a:solidFill>
                    <a:srgbClr val="FF5055"/>
                  </a:solidFill>
                  <a:latin typeface="WC Mano Negra Bold"/>
                </a:rPr>
                <a:t>kelompok</a:t>
              </a:r>
            </a:p>
          </p:txBody>
        </p:sp>
      </p:grpSp>
      <p:sp>
        <p:nvSpPr>
          <p:cNvPr id="6" name="TextBox 6"/>
          <p:cNvSpPr txBox="1"/>
          <p:nvPr/>
        </p:nvSpPr>
        <p:spPr>
          <a:xfrm rot="2389371">
            <a:off x="10477284" y="1398934"/>
            <a:ext cx="700804" cy="2486026"/>
          </a:xfrm>
          <a:prstGeom prst="rect">
            <a:avLst/>
          </a:prstGeom>
        </p:spPr>
        <p:txBody>
          <a:bodyPr lIns="0" tIns="0" rIns="0" bIns="0" rtlCol="0" anchor="t">
            <a:spAutoFit/>
          </a:bodyPr>
          <a:lstStyle/>
          <a:p>
            <a:pPr algn="ctr">
              <a:lnSpc>
                <a:spcPts val="18000"/>
              </a:lnSpc>
            </a:pPr>
            <a:r>
              <a:rPr lang="en-US" sz="20000" spc="-400">
                <a:solidFill>
                  <a:srgbClr val="FFAC00"/>
                </a:solidFill>
                <a:latin typeface="Chau Philomene"/>
              </a:rPr>
              <a:t>4</a:t>
            </a:r>
          </a:p>
        </p:txBody>
      </p:sp>
      <p:grpSp>
        <p:nvGrpSpPr>
          <p:cNvPr id="7" name="Group 7"/>
          <p:cNvGrpSpPr/>
          <p:nvPr/>
        </p:nvGrpSpPr>
        <p:grpSpPr>
          <a:xfrm>
            <a:off x="6047422" y="1407795"/>
            <a:ext cx="5832158" cy="1734502"/>
            <a:chOff x="0" y="0"/>
            <a:chExt cx="7776210" cy="2312670"/>
          </a:xfrm>
        </p:grpSpPr>
        <p:sp>
          <p:nvSpPr>
            <p:cNvPr id="8" name="Freeform 8"/>
            <p:cNvSpPr/>
            <p:nvPr/>
          </p:nvSpPr>
          <p:spPr>
            <a:xfrm>
              <a:off x="50800" y="31750"/>
              <a:ext cx="7747000" cy="2245360"/>
            </a:xfrm>
            <a:custGeom>
              <a:avLst/>
              <a:gdLst/>
              <a:ahLst/>
              <a:cxnLst/>
              <a:rect l="l" t="t" r="r" b="b"/>
              <a:pathLst>
                <a:path w="7747000" h="2245360">
                  <a:moveTo>
                    <a:pt x="0" y="347980"/>
                  </a:moveTo>
                  <a:cubicBezTo>
                    <a:pt x="853440" y="58420"/>
                    <a:pt x="942340" y="45720"/>
                    <a:pt x="1106170" y="31750"/>
                  </a:cubicBezTo>
                  <a:cubicBezTo>
                    <a:pt x="1355090" y="10160"/>
                    <a:pt x="1786890" y="0"/>
                    <a:pt x="2053590" y="19050"/>
                  </a:cubicBezTo>
                  <a:cubicBezTo>
                    <a:pt x="2250440" y="31750"/>
                    <a:pt x="2378710" y="19050"/>
                    <a:pt x="2565400" y="97790"/>
                  </a:cubicBezTo>
                  <a:cubicBezTo>
                    <a:pt x="2844800" y="214630"/>
                    <a:pt x="3261360" y="599440"/>
                    <a:pt x="3509010" y="801370"/>
                  </a:cubicBezTo>
                  <a:cubicBezTo>
                    <a:pt x="3680460" y="939800"/>
                    <a:pt x="3808730" y="1088390"/>
                    <a:pt x="3929380" y="1172210"/>
                  </a:cubicBezTo>
                  <a:cubicBezTo>
                    <a:pt x="4008120" y="1228090"/>
                    <a:pt x="4072890" y="1244600"/>
                    <a:pt x="4142740" y="1289050"/>
                  </a:cubicBezTo>
                  <a:cubicBezTo>
                    <a:pt x="4215130" y="1334770"/>
                    <a:pt x="4272280" y="1395730"/>
                    <a:pt x="4353560" y="1443990"/>
                  </a:cubicBezTo>
                  <a:cubicBezTo>
                    <a:pt x="4448810" y="1502410"/>
                    <a:pt x="4570730" y="1569720"/>
                    <a:pt x="4682490" y="1606550"/>
                  </a:cubicBezTo>
                  <a:cubicBezTo>
                    <a:pt x="4785360" y="1640840"/>
                    <a:pt x="4889500" y="1652270"/>
                    <a:pt x="4997450" y="1664970"/>
                  </a:cubicBezTo>
                  <a:cubicBezTo>
                    <a:pt x="5107940" y="1677670"/>
                    <a:pt x="5209540" y="1675130"/>
                    <a:pt x="5337810" y="1678940"/>
                  </a:cubicBezTo>
                  <a:cubicBezTo>
                    <a:pt x="5505450" y="1682750"/>
                    <a:pt x="5754370" y="1689100"/>
                    <a:pt x="5919470" y="1680210"/>
                  </a:cubicBezTo>
                  <a:cubicBezTo>
                    <a:pt x="6045200" y="1673860"/>
                    <a:pt x="6123940" y="1652270"/>
                    <a:pt x="6247130" y="1644650"/>
                  </a:cubicBezTo>
                  <a:cubicBezTo>
                    <a:pt x="6409690" y="1634490"/>
                    <a:pt x="6647180" y="1626870"/>
                    <a:pt x="6807200" y="1635760"/>
                  </a:cubicBezTo>
                  <a:cubicBezTo>
                    <a:pt x="6930390" y="1642110"/>
                    <a:pt x="7010400" y="1654810"/>
                    <a:pt x="7131050" y="1672590"/>
                  </a:cubicBezTo>
                  <a:cubicBezTo>
                    <a:pt x="7288530" y="1696720"/>
                    <a:pt x="7580630" y="1667510"/>
                    <a:pt x="7668260" y="1770380"/>
                  </a:cubicBezTo>
                  <a:cubicBezTo>
                    <a:pt x="7747000" y="1864360"/>
                    <a:pt x="7717790" y="2181860"/>
                    <a:pt x="7674610" y="2227580"/>
                  </a:cubicBezTo>
                  <a:cubicBezTo>
                    <a:pt x="7656830" y="2245360"/>
                    <a:pt x="7632700" y="2231390"/>
                    <a:pt x="7597140" y="2228850"/>
                  </a:cubicBezTo>
                  <a:cubicBezTo>
                    <a:pt x="7517130" y="2221230"/>
                    <a:pt x="7345680" y="2175510"/>
                    <a:pt x="7204710" y="2155190"/>
                  </a:cubicBezTo>
                  <a:cubicBezTo>
                    <a:pt x="7043420" y="2129790"/>
                    <a:pt x="6882130" y="2100580"/>
                    <a:pt x="6678930" y="2092960"/>
                  </a:cubicBezTo>
                  <a:cubicBezTo>
                    <a:pt x="6404610" y="2082800"/>
                    <a:pt x="5977890" y="2132330"/>
                    <a:pt x="5706110" y="2137410"/>
                  </a:cubicBezTo>
                  <a:cubicBezTo>
                    <a:pt x="5510530" y="2141220"/>
                    <a:pt x="5350510" y="2139950"/>
                    <a:pt x="5200650" y="2133600"/>
                  </a:cubicBezTo>
                  <a:cubicBezTo>
                    <a:pt x="5080000" y="2127250"/>
                    <a:pt x="4978400" y="2119630"/>
                    <a:pt x="4874260" y="2105660"/>
                  </a:cubicBezTo>
                  <a:cubicBezTo>
                    <a:pt x="4779010" y="2091690"/>
                    <a:pt x="4706620" y="2090420"/>
                    <a:pt x="4599940" y="2054860"/>
                  </a:cubicBezTo>
                  <a:cubicBezTo>
                    <a:pt x="4432300" y="1998980"/>
                    <a:pt x="4171950" y="1861820"/>
                    <a:pt x="3985260" y="1748790"/>
                  </a:cubicBezTo>
                  <a:cubicBezTo>
                    <a:pt x="3813810" y="1644650"/>
                    <a:pt x="3652520" y="1517650"/>
                    <a:pt x="3517900" y="1410970"/>
                  </a:cubicBezTo>
                  <a:cubicBezTo>
                    <a:pt x="3408680" y="1324610"/>
                    <a:pt x="3347720" y="1259840"/>
                    <a:pt x="3232150" y="1164590"/>
                  </a:cubicBezTo>
                  <a:cubicBezTo>
                    <a:pt x="3059430" y="1023620"/>
                    <a:pt x="2740660" y="775970"/>
                    <a:pt x="2576830" y="659130"/>
                  </a:cubicBezTo>
                  <a:cubicBezTo>
                    <a:pt x="2484120" y="593090"/>
                    <a:pt x="2435860" y="542290"/>
                    <a:pt x="2352040" y="511810"/>
                  </a:cubicBezTo>
                  <a:cubicBezTo>
                    <a:pt x="2263140" y="478790"/>
                    <a:pt x="2180590" y="482600"/>
                    <a:pt x="2053590" y="476250"/>
                  </a:cubicBezTo>
                  <a:cubicBezTo>
                    <a:pt x="1833880" y="463550"/>
                    <a:pt x="1374140" y="468630"/>
                    <a:pt x="1153160" y="486410"/>
                  </a:cubicBezTo>
                  <a:cubicBezTo>
                    <a:pt x="1022350" y="496570"/>
                    <a:pt x="965200" y="501650"/>
                    <a:pt x="843280" y="532130"/>
                  </a:cubicBezTo>
                  <a:cubicBezTo>
                    <a:pt x="659130" y="579120"/>
                    <a:pt x="300990" y="843280"/>
                    <a:pt x="162560" y="779780"/>
                  </a:cubicBezTo>
                  <a:cubicBezTo>
                    <a:pt x="52070" y="728980"/>
                    <a:pt x="0" y="347980"/>
                    <a:pt x="0" y="347980"/>
                  </a:cubicBezTo>
                </a:path>
              </a:pathLst>
            </a:custGeom>
            <a:solidFill>
              <a:srgbClr val="FFF234">
                <a:alpha val="49804"/>
              </a:srgbClr>
            </a:solidFill>
            <a:ln cap="sq">
              <a:noFill/>
              <a:prstDash val="solid"/>
              <a:miter/>
            </a:ln>
          </p:spPr>
        </p:sp>
      </p:grpSp>
      <p:grpSp>
        <p:nvGrpSpPr>
          <p:cNvPr id="9" name="Group 9"/>
          <p:cNvGrpSpPr/>
          <p:nvPr/>
        </p:nvGrpSpPr>
        <p:grpSpPr>
          <a:xfrm>
            <a:off x="-262322" y="8911084"/>
            <a:ext cx="18812644" cy="7104523"/>
            <a:chOff x="0" y="0"/>
            <a:chExt cx="6347206" cy="2396998"/>
          </a:xfrm>
        </p:grpSpPr>
        <p:sp>
          <p:nvSpPr>
            <p:cNvPr id="10" name="Freeform 10"/>
            <p:cNvSpPr/>
            <p:nvPr/>
          </p:nvSpPr>
          <p:spPr>
            <a:xfrm>
              <a:off x="-102743" y="-211963"/>
              <a:ext cx="6678549" cy="2641092"/>
            </a:xfrm>
            <a:custGeom>
              <a:avLst/>
              <a:gdLst/>
              <a:ahLst/>
              <a:cxnLst/>
              <a:rect l="l" t="t" r="r" b="b"/>
              <a:pathLst>
                <a:path w="6678549" h="2641092">
                  <a:moveTo>
                    <a:pt x="6449568" y="2580767"/>
                  </a:moveTo>
                  <a:cubicBezTo>
                    <a:pt x="6379591" y="9525"/>
                    <a:pt x="6678549" y="646303"/>
                    <a:pt x="5719826" y="667893"/>
                  </a:cubicBezTo>
                  <a:cubicBezTo>
                    <a:pt x="5719826" y="668274"/>
                    <a:pt x="5719953" y="668528"/>
                    <a:pt x="5720080" y="669036"/>
                  </a:cubicBezTo>
                  <a:cubicBezTo>
                    <a:pt x="5719826" y="669417"/>
                    <a:pt x="5719699" y="668655"/>
                    <a:pt x="5719445" y="667893"/>
                  </a:cubicBezTo>
                  <a:cubicBezTo>
                    <a:pt x="5691505" y="668528"/>
                    <a:pt x="5662422" y="668655"/>
                    <a:pt x="5632069" y="668147"/>
                  </a:cubicBezTo>
                  <a:cubicBezTo>
                    <a:pt x="5353939" y="731774"/>
                    <a:pt x="5655310" y="787908"/>
                    <a:pt x="5138420" y="658876"/>
                  </a:cubicBezTo>
                  <a:cubicBezTo>
                    <a:pt x="5107686" y="701294"/>
                    <a:pt x="4847590" y="611505"/>
                    <a:pt x="4790440" y="557276"/>
                  </a:cubicBezTo>
                  <a:cubicBezTo>
                    <a:pt x="4726051" y="605155"/>
                    <a:pt x="4407408" y="596773"/>
                    <a:pt x="4229735" y="540385"/>
                  </a:cubicBezTo>
                  <a:cubicBezTo>
                    <a:pt x="4230116" y="541147"/>
                    <a:pt x="4229989" y="542417"/>
                    <a:pt x="4229100" y="544703"/>
                  </a:cubicBezTo>
                  <a:cubicBezTo>
                    <a:pt x="4227449" y="544068"/>
                    <a:pt x="4225544" y="547116"/>
                    <a:pt x="4225163" y="539877"/>
                  </a:cubicBezTo>
                  <a:cubicBezTo>
                    <a:pt x="4225671" y="540004"/>
                    <a:pt x="4226560" y="539750"/>
                    <a:pt x="4227322" y="539623"/>
                  </a:cubicBezTo>
                  <a:cubicBezTo>
                    <a:pt x="4189984" y="527558"/>
                    <a:pt x="4158869" y="513461"/>
                    <a:pt x="4138041" y="497205"/>
                  </a:cubicBezTo>
                  <a:cubicBezTo>
                    <a:pt x="3772916" y="629158"/>
                    <a:pt x="4120007" y="802767"/>
                    <a:pt x="3447415" y="591947"/>
                  </a:cubicBezTo>
                  <a:cubicBezTo>
                    <a:pt x="2977388" y="756412"/>
                    <a:pt x="2897886" y="467614"/>
                    <a:pt x="2635250" y="559943"/>
                  </a:cubicBezTo>
                  <a:cubicBezTo>
                    <a:pt x="2396998" y="433705"/>
                    <a:pt x="2152650" y="453517"/>
                    <a:pt x="1887601" y="430403"/>
                  </a:cubicBezTo>
                  <a:cubicBezTo>
                    <a:pt x="1865249" y="388239"/>
                    <a:pt x="1846326" y="363982"/>
                    <a:pt x="1827911" y="352298"/>
                  </a:cubicBezTo>
                  <a:cubicBezTo>
                    <a:pt x="1828038" y="353314"/>
                    <a:pt x="1828038" y="354203"/>
                    <a:pt x="1827530" y="352044"/>
                  </a:cubicBezTo>
                  <a:cubicBezTo>
                    <a:pt x="1769237" y="315468"/>
                    <a:pt x="1713992" y="403860"/>
                    <a:pt x="1561846" y="455930"/>
                  </a:cubicBezTo>
                  <a:cubicBezTo>
                    <a:pt x="1529461" y="436626"/>
                    <a:pt x="1503553" y="423418"/>
                    <a:pt x="1480947" y="414401"/>
                  </a:cubicBezTo>
                  <a:lnTo>
                    <a:pt x="1480820" y="414401"/>
                  </a:lnTo>
                  <a:lnTo>
                    <a:pt x="1480693" y="414274"/>
                  </a:lnTo>
                  <a:cubicBezTo>
                    <a:pt x="1393571" y="379349"/>
                    <a:pt x="1356233" y="408305"/>
                    <a:pt x="1190117" y="405638"/>
                  </a:cubicBezTo>
                  <a:cubicBezTo>
                    <a:pt x="1065530" y="360807"/>
                    <a:pt x="981456" y="508381"/>
                    <a:pt x="744601" y="355727"/>
                  </a:cubicBezTo>
                  <a:cubicBezTo>
                    <a:pt x="669036" y="352171"/>
                    <a:pt x="718185" y="292100"/>
                    <a:pt x="497332" y="289306"/>
                  </a:cubicBezTo>
                  <a:cubicBezTo>
                    <a:pt x="398018" y="252857"/>
                    <a:pt x="356108" y="231775"/>
                    <a:pt x="290703" y="226441"/>
                  </a:cubicBezTo>
                  <a:cubicBezTo>
                    <a:pt x="290703" y="226568"/>
                    <a:pt x="290703" y="226568"/>
                    <a:pt x="290703" y="226695"/>
                  </a:cubicBezTo>
                  <a:cubicBezTo>
                    <a:pt x="290576" y="226949"/>
                    <a:pt x="290576" y="226695"/>
                    <a:pt x="290449" y="226314"/>
                  </a:cubicBezTo>
                  <a:cubicBezTo>
                    <a:pt x="265938" y="224409"/>
                    <a:pt x="238379" y="224536"/>
                    <a:pt x="203073" y="226949"/>
                  </a:cubicBezTo>
                  <a:cubicBezTo>
                    <a:pt x="0" y="0"/>
                    <a:pt x="169164" y="2421509"/>
                    <a:pt x="162941" y="2601976"/>
                  </a:cubicBezTo>
                  <a:cubicBezTo>
                    <a:pt x="538099" y="2582799"/>
                    <a:pt x="6508623" y="2641092"/>
                    <a:pt x="6449568" y="2580767"/>
                  </a:cubicBezTo>
                  <a:close/>
                  <a:moveTo>
                    <a:pt x="593598" y="304546"/>
                  </a:moveTo>
                  <a:cubicBezTo>
                    <a:pt x="592836" y="304673"/>
                    <a:pt x="592963" y="298831"/>
                    <a:pt x="593598" y="304546"/>
                  </a:cubicBezTo>
                  <a:close/>
                </a:path>
              </a:pathLst>
            </a:custGeom>
            <a:solidFill>
              <a:srgbClr val="B1ADB7"/>
            </a:solidFill>
            <a:ln w="12700">
              <a:solidFill>
                <a:srgbClr val="000000"/>
              </a:solidFill>
            </a:ln>
          </p:spPr>
        </p:sp>
      </p:grpSp>
      <p:sp>
        <p:nvSpPr>
          <p:cNvPr id="11" name="Freeform 11"/>
          <p:cNvSpPr/>
          <p:nvPr/>
        </p:nvSpPr>
        <p:spPr>
          <a:xfrm rot="1300997">
            <a:off x="-197876" y="1508107"/>
            <a:ext cx="4989953" cy="2813086"/>
          </a:xfrm>
          <a:custGeom>
            <a:avLst/>
            <a:gdLst/>
            <a:ahLst/>
            <a:cxnLst/>
            <a:rect l="l" t="t" r="r" b="b"/>
            <a:pathLst>
              <a:path w="4989953" h="2813086">
                <a:moveTo>
                  <a:pt x="0" y="0"/>
                </a:moveTo>
                <a:lnTo>
                  <a:pt x="4989953" y="0"/>
                </a:lnTo>
                <a:lnTo>
                  <a:pt x="4989953" y="2813086"/>
                </a:lnTo>
                <a:lnTo>
                  <a:pt x="0" y="2813086"/>
                </a:lnTo>
                <a:lnTo>
                  <a:pt x="0" y="0"/>
                </a:lnTo>
                <a:close/>
              </a:path>
            </a:pathLst>
          </a:custGeom>
          <a:blipFill>
            <a:blip r:embed="rId3"/>
            <a:stretch>
              <a:fillRect/>
            </a:stretch>
          </a:blipFill>
        </p:spPr>
      </p:sp>
      <p:sp>
        <p:nvSpPr>
          <p:cNvPr id="12" name="Freeform 12"/>
          <p:cNvSpPr/>
          <p:nvPr/>
        </p:nvSpPr>
        <p:spPr>
          <a:xfrm rot="587665">
            <a:off x="2848383" y="259816"/>
            <a:ext cx="1313476" cy="1917484"/>
          </a:xfrm>
          <a:custGeom>
            <a:avLst/>
            <a:gdLst/>
            <a:ahLst/>
            <a:cxnLst/>
            <a:rect l="l" t="t" r="r" b="b"/>
            <a:pathLst>
              <a:path w="1313476" h="1917484">
                <a:moveTo>
                  <a:pt x="0" y="0"/>
                </a:moveTo>
                <a:lnTo>
                  <a:pt x="1313477" y="0"/>
                </a:lnTo>
                <a:lnTo>
                  <a:pt x="1313477" y="1917484"/>
                </a:lnTo>
                <a:lnTo>
                  <a:pt x="0" y="1917484"/>
                </a:lnTo>
                <a:lnTo>
                  <a:pt x="0" y="0"/>
                </a:lnTo>
                <a:close/>
              </a:path>
            </a:pathLst>
          </a:custGeom>
          <a:blipFill>
            <a:blip r:embed="rId4"/>
            <a:stretch>
              <a:fillRect/>
            </a:stretch>
          </a:blipFill>
        </p:spPr>
      </p:sp>
      <p:sp>
        <p:nvSpPr>
          <p:cNvPr id="13" name="Freeform 13"/>
          <p:cNvSpPr/>
          <p:nvPr/>
        </p:nvSpPr>
        <p:spPr>
          <a:xfrm rot="3206998">
            <a:off x="-99198" y="1336897"/>
            <a:ext cx="4807970" cy="1935208"/>
          </a:xfrm>
          <a:custGeom>
            <a:avLst/>
            <a:gdLst/>
            <a:ahLst/>
            <a:cxnLst/>
            <a:rect l="l" t="t" r="r" b="b"/>
            <a:pathLst>
              <a:path w="4807970" h="1935208">
                <a:moveTo>
                  <a:pt x="0" y="0"/>
                </a:moveTo>
                <a:lnTo>
                  <a:pt x="4807970" y="0"/>
                </a:lnTo>
                <a:lnTo>
                  <a:pt x="4807970" y="1935208"/>
                </a:lnTo>
                <a:lnTo>
                  <a:pt x="0" y="1935208"/>
                </a:lnTo>
                <a:lnTo>
                  <a:pt x="0" y="0"/>
                </a:lnTo>
                <a:close/>
              </a:path>
            </a:pathLst>
          </a:custGeom>
          <a:blipFill>
            <a:blip r:embed="rId5"/>
            <a:stretch>
              <a:fillRect/>
            </a:stretch>
          </a:blipFill>
        </p:spPr>
      </p:sp>
      <p:sp>
        <p:nvSpPr>
          <p:cNvPr id="14" name="Freeform 14"/>
          <p:cNvSpPr/>
          <p:nvPr/>
        </p:nvSpPr>
        <p:spPr>
          <a:xfrm rot="1836330">
            <a:off x="8896633" y="113033"/>
            <a:ext cx="16230600" cy="3469291"/>
          </a:xfrm>
          <a:custGeom>
            <a:avLst/>
            <a:gdLst/>
            <a:ahLst/>
            <a:cxnLst/>
            <a:rect l="l" t="t" r="r" b="b"/>
            <a:pathLst>
              <a:path w="16230600" h="3469291">
                <a:moveTo>
                  <a:pt x="0" y="0"/>
                </a:moveTo>
                <a:lnTo>
                  <a:pt x="16230600" y="0"/>
                </a:lnTo>
                <a:lnTo>
                  <a:pt x="16230600" y="3469290"/>
                </a:lnTo>
                <a:lnTo>
                  <a:pt x="0" y="3469290"/>
                </a:lnTo>
                <a:lnTo>
                  <a:pt x="0" y="0"/>
                </a:lnTo>
                <a:close/>
              </a:path>
            </a:pathLst>
          </a:custGeom>
          <a:blipFill>
            <a:blip r:embed="rId6"/>
            <a:stretch>
              <a:fillRect/>
            </a:stretch>
          </a:blipFill>
        </p:spPr>
      </p:sp>
      <p:sp>
        <p:nvSpPr>
          <p:cNvPr id="15" name="Freeform 15"/>
          <p:cNvSpPr/>
          <p:nvPr/>
        </p:nvSpPr>
        <p:spPr>
          <a:xfrm rot="3381203">
            <a:off x="-8115300" y="5813745"/>
            <a:ext cx="16230600" cy="3469291"/>
          </a:xfrm>
          <a:custGeom>
            <a:avLst/>
            <a:gdLst/>
            <a:ahLst/>
            <a:cxnLst/>
            <a:rect l="l" t="t" r="r" b="b"/>
            <a:pathLst>
              <a:path w="16230600" h="3469291">
                <a:moveTo>
                  <a:pt x="0" y="0"/>
                </a:moveTo>
                <a:lnTo>
                  <a:pt x="16230600" y="0"/>
                </a:lnTo>
                <a:lnTo>
                  <a:pt x="16230600" y="3469291"/>
                </a:lnTo>
                <a:lnTo>
                  <a:pt x="0" y="3469291"/>
                </a:lnTo>
                <a:lnTo>
                  <a:pt x="0" y="0"/>
                </a:lnTo>
                <a:close/>
              </a:path>
            </a:pathLst>
          </a:custGeom>
          <a:blipFill>
            <a:blip r:embed="rId6"/>
            <a:stretch>
              <a:fillRect/>
            </a:stretch>
          </a:blipFill>
        </p:spPr>
      </p:sp>
      <p:sp>
        <p:nvSpPr>
          <p:cNvPr id="16" name="Freeform 16"/>
          <p:cNvSpPr/>
          <p:nvPr/>
        </p:nvSpPr>
        <p:spPr>
          <a:xfrm>
            <a:off x="8963501" y="4119390"/>
            <a:ext cx="3230118" cy="8229600"/>
          </a:xfrm>
          <a:custGeom>
            <a:avLst/>
            <a:gdLst/>
            <a:ahLst/>
            <a:cxnLst/>
            <a:rect l="l" t="t" r="r" b="b"/>
            <a:pathLst>
              <a:path w="3230118" h="8229600">
                <a:moveTo>
                  <a:pt x="0" y="0"/>
                </a:moveTo>
                <a:lnTo>
                  <a:pt x="3230118" y="0"/>
                </a:lnTo>
                <a:lnTo>
                  <a:pt x="3230118" y="8229600"/>
                </a:lnTo>
                <a:lnTo>
                  <a:pt x="0" y="8229600"/>
                </a:lnTo>
                <a:lnTo>
                  <a:pt x="0" y="0"/>
                </a:lnTo>
                <a:close/>
              </a:path>
            </a:pathLst>
          </a:custGeom>
          <a:blipFill>
            <a:blip r:embed="rId7"/>
            <a:stretch>
              <a:fillRect/>
            </a:stretch>
          </a:blipFill>
        </p:spPr>
      </p:sp>
      <p:sp>
        <p:nvSpPr>
          <p:cNvPr id="17" name="TextBox 17"/>
          <p:cNvSpPr txBox="1"/>
          <p:nvPr/>
        </p:nvSpPr>
        <p:spPr>
          <a:xfrm>
            <a:off x="2694861" y="4564294"/>
            <a:ext cx="4196713" cy="628650"/>
          </a:xfrm>
          <a:prstGeom prst="rect">
            <a:avLst/>
          </a:prstGeom>
        </p:spPr>
        <p:txBody>
          <a:bodyPr lIns="0" tIns="0" rIns="0" bIns="0" rtlCol="0" anchor="t">
            <a:spAutoFit/>
          </a:bodyPr>
          <a:lstStyle/>
          <a:p>
            <a:pPr algn="ctr">
              <a:lnSpc>
                <a:spcPts val="4500"/>
              </a:lnSpc>
            </a:pPr>
            <a:r>
              <a:rPr lang="en-US" sz="5000" spc="-100">
                <a:solidFill>
                  <a:srgbClr val="121212"/>
                </a:solidFill>
                <a:latin typeface="Chau Philomene"/>
              </a:rPr>
              <a:t>ACHMAD ZAKI</a:t>
            </a:r>
          </a:p>
        </p:txBody>
      </p:sp>
      <p:sp>
        <p:nvSpPr>
          <p:cNvPr id="18" name="TextBox 18"/>
          <p:cNvSpPr txBox="1"/>
          <p:nvPr/>
        </p:nvSpPr>
        <p:spPr>
          <a:xfrm>
            <a:off x="11105838" y="4564294"/>
            <a:ext cx="6211259" cy="628650"/>
          </a:xfrm>
          <a:prstGeom prst="rect">
            <a:avLst/>
          </a:prstGeom>
        </p:spPr>
        <p:txBody>
          <a:bodyPr lIns="0" tIns="0" rIns="0" bIns="0" rtlCol="0" anchor="t">
            <a:spAutoFit/>
          </a:bodyPr>
          <a:lstStyle/>
          <a:p>
            <a:pPr algn="ctr">
              <a:lnSpc>
                <a:spcPts val="4500"/>
              </a:lnSpc>
            </a:pPr>
            <a:r>
              <a:rPr lang="en-US" sz="5000" spc="-100">
                <a:solidFill>
                  <a:srgbClr val="121212"/>
                </a:solidFill>
                <a:latin typeface="Chau Philomene"/>
              </a:rPr>
              <a:t>MUHAMMAD AZHARI</a:t>
            </a:r>
          </a:p>
        </p:txBody>
      </p:sp>
      <p:sp>
        <p:nvSpPr>
          <p:cNvPr id="19" name="TextBox 19"/>
          <p:cNvSpPr txBox="1"/>
          <p:nvPr/>
        </p:nvSpPr>
        <p:spPr>
          <a:xfrm>
            <a:off x="11959041" y="7262640"/>
            <a:ext cx="4504852" cy="628650"/>
          </a:xfrm>
          <a:prstGeom prst="rect">
            <a:avLst/>
          </a:prstGeom>
        </p:spPr>
        <p:txBody>
          <a:bodyPr lIns="0" tIns="0" rIns="0" bIns="0" rtlCol="0" anchor="t">
            <a:spAutoFit/>
          </a:bodyPr>
          <a:lstStyle/>
          <a:p>
            <a:pPr algn="ctr">
              <a:lnSpc>
                <a:spcPts val="4500"/>
              </a:lnSpc>
            </a:pPr>
            <a:r>
              <a:rPr lang="en-US" sz="5000" spc="-100">
                <a:solidFill>
                  <a:srgbClr val="121212"/>
                </a:solidFill>
                <a:latin typeface="Chau Philomene"/>
              </a:rPr>
              <a:t>REGI RIYANTO</a:t>
            </a:r>
          </a:p>
        </p:txBody>
      </p:sp>
      <p:sp>
        <p:nvSpPr>
          <p:cNvPr id="20" name="TextBox 20"/>
          <p:cNvSpPr txBox="1"/>
          <p:nvPr/>
        </p:nvSpPr>
        <p:spPr>
          <a:xfrm>
            <a:off x="2386722" y="7300740"/>
            <a:ext cx="4812990" cy="628650"/>
          </a:xfrm>
          <a:prstGeom prst="rect">
            <a:avLst/>
          </a:prstGeom>
        </p:spPr>
        <p:txBody>
          <a:bodyPr lIns="0" tIns="0" rIns="0" bIns="0" rtlCol="0" anchor="t">
            <a:spAutoFit/>
          </a:bodyPr>
          <a:lstStyle/>
          <a:p>
            <a:pPr algn="ctr">
              <a:lnSpc>
                <a:spcPts val="4500"/>
              </a:lnSpc>
            </a:pPr>
            <a:r>
              <a:rPr lang="en-US" sz="5000" spc="-100">
                <a:solidFill>
                  <a:srgbClr val="121212"/>
                </a:solidFill>
                <a:latin typeface="Chau Philomene"/>
              </a:rPr>
              <a:t>SAKA FAHREZA</a:t>
            </a:r>
          </a:p>
        </p:txBody>
      </p:sp>
      <p:sp>
        <p:nvSpPr>
          <p:cNvPr id="21" name="TextBox 21"/>
          <p:cNvSpPr txBox="1"/>
          <p:nvPr/>
        </p:nvSpPr>
        <p:spPr>
          <a:xfrm>
            <a:off x="3127364" y="8062740"/>
            <a:ext cx="3331707" cy="552450"/>
          </a:xfrm>
          <a:prstGeom prst="rect">
            <a:avLst/>
          </a:prstGeom>
        </p:spPr>
        <p:txBody>
          <a:bodyPr lIns="0" tIns="0" rIns="0" bIns="0" rtlCol="0" anchor="t">
            <a:spAutoFit/>
          </a:bodyPr>
          <a:lstStyle/>
          <a:p>
            <a:pPr algn="ctr">
              <a:lnSpc>
                <a:spcPts val="4050"/>
              </a:lnSpc>
            </a:pPr>
            <a:r>
              <a:rPr lang="en-US" sz="4500" spc="-89">
                <a:solidFill>
                  <a:srgbClr val="FFAC00"/>
                </a:solidFill>
                <a:latin typeface="Chau Philomene"/>
              </a:rPr>
              <a:t>202343501789 </a:t>
            </a:r>
          </a:p>
        </p:txBody>
      </p:sp>
      <p:sp>
        <p:nvSpPr>
          <p:cNvPr id="22" name="TextBox 22"/>
          <p:cNvSpPr txBox="1"/>
          <p:nvPr/>
        </p:nvSpPr>
        <p:spPr>
          <a:xfrm>
            <a:off x="12545614" y="5326294"/>
            <a:ext cx="3331707" cy="552450"/>
          </a:xfrm>
          <a:prstGeom prst="rect">
            <a:avLst/>
          </a:prstGeom>
        </p:spPr>
        <p:txBody>
          <a:bodyPr lIns="0" tIns="0" rIns="0" bIns="0" rtlCol="0" anchor="t">
            <a:spAutoFit/>
          </a:bodyPr>
          <a:lstStyle/>
          <a:p>
            <a:pPr algn="ctr">
              <a:lnSpc>
                <a:spcPts val="4050"/>
              </a:lnSpc>
            </a:pPr>
            <a:r>
              <a:rPr lang="en-US" sz="4500" spc="-89">
                <a:solidFill>
                  <a:srgbClr val="FFAC00"/>
                </a:solidFill>
                <a:latin typeface="Chau Philomene"/>
              </a:rPr>
              <a:t>202343501920</a:t>
            </a:r>
          </a:p>
        </p:txBody>
      </p:sp>
      <p:sp>
        <p:nvSpPr>
          <p:cNvPr id="23" name="TextBox 23"/>
          <p:cNvSpPr txBox="1"/>
          <p:nvPr/>
        </p:nvSpPr>
        <p:spPr>
          <a:xfrm>
            <a:off x="3127364" y="5326294"/>
            <a:ext cx="3331707" cy="552450"/>
          </a:xfrm>
          <a:prstGeom prst="rect">
            <a:avLst/>
          </a:prstGeom>
        </p:spPr>
        <p:txBody>
          <a:bodyPr lIns="0" tIns="0" rIns="0" bIns="0" rtlCol="0" anchor="t">
            <a:spAutoFit/>
          </a:bodyPr>
          <a:lstStyle/>
          <a:p>
            <a:pPr algn="ctr">
              <a:lnSpc>
                <a:spcPts val="4050"/>
              </a:lnSpc>
            </a:pPr>
            <a:r>
              <a:rPr lang="en-US" sz="4500" spc="-89">
                <a:solidFill>
                  <a:srgbClr val="FFAC00"/>
                </a:solidFill>
                <a:latin typeface="Chau Philomene"/>
              </a:rPr>
              <a:t>202343501777 </a:t>
            </a:r>
          </a:p>
        </p:txBody>
      </p:sp>
      <p:sp>
        <p:nvSpPr>
          <p:cNvPr id="24" name="TextBox 24"/>
          <p:cNvSpPr txBox="1"/>
          <p:nvPr/>
        </p:nvSpPr>
        <p:spPr>
          <a:xfrm>
            <a:off x="12545614" y="8024640"/>
            <a:ext cx="3331707" cy="552450"/>
          </a:xfrm>
          <a:prstGeom prst="rect">
            <a:avLst/>
          </a:prstGeom>
        </p:spPr>
        <p:txBody>
          <a:bodyPr lIns="0" tIns="0" rIns="0" bIns="0" rtlCol="0" anchor="t">
            <a:spAutoFit/>
          </a:bodyPr>
          <a:lstStyle/>
          <a:p>
            <a:pPr algn="ctr">
              <a:lnSpc>
                <a:spcPts val="4050"/>
              </a:lnSpc>
            </a:pPr>
            <a:r>
              <a:rPr lang="en-US" sz="4500" spc="-89">
                <a:solidFill>
                  <a:srgbClr val="FFAC00"/>
                </a:solidFill>
                <a:latin typeface="Chau Philomene"/>
              </a:rPr>
              <a:t>202343501754 </a:t>
            </a:r>
          </a:p>
        </p:txBody>
      </p:sp>
      <p:sp>
        <p:nvSpPr>
          <p:cNvPr id="25" name="Freeform 25"/>
          <p:cNvSpPr/>
          <p:nvPr/>
        </p:nvSpPr>
        <p:spPr>
          <a:xfrm>
            <a:off x="6908098" y="4119390"/>
            <a:ext cx="3230118" cy="8229600"/>
          </a:xfrm>
          <a:custGeom>
            <a:avLst/>
            <a:gdLst/>
            <a:ahLst/>
            <a:cxnLst/>
            <a:rect l="l" t="t" r="r" b="b"/>
            <a:pathLst>
              <a:path w="3230118" h="8229600">
                <a:moveTo>
                  <a:pt x="0" y="0"/>
                </a:moveTo>
                <a:lnTo>
                  <a:pt x="3230118" y="0"/>
                </a:lnTo>
                <a:lnTo>
                  <a:pt x="3230118" y="8229600"/>
                </a:lnTo>
                <a:lnTo>
                  <a:pt x="0" y="8229600"/>
                </a:lnTo>
                <a:lnTo>
                  <a:pt x="0" y="0"/>
                </a:lnTo>
                <a:close/>
              </a:path>
            </a:pathLst>
          </a:custGeom>
          <a:blipFill>
            <a:blip r:embed="rId7"/>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3292892" cy="10678113"/>
            <a:chOff x="0" y="0"/>
            <a:chExt cx="3501009" cy="2812343"/>
          </a:xfrm>
        </p:grpSpPr>
        <p:sp>
          <p:nvSpPr>
            <p:cNvPr id="3" name="Freeform 3"/>
            <p:cNvSpPr/>
            <p:nvPr/>
          </p:nvSpPr>
          <p:spPr>
            <a:xfrm>
              <a:off x="0" y="0"/>
              <a:ext cx="3501009" cy="2812343"/>
            </a:xfrm>
            <a:custGeom>
              <a:avLst/>
              <a:gdLst/>
              <a:ahLst/>
              <a:cxnLst/>
              <a:rect l="l" t="t" r="r" b="b"/>
              <a:pathLst>
                <a:path w="3501009" h="2812343">
                  <a:moveTo>
                    <a:pt x="0" y="0"/>
                  </a:moveTo>
                  <a:lnTo>
                    <a:pt x="3501009" y="0"/>
                  </a:lnTo>
                  <a:lnTo>
                    <a:pt x="3501009" y="2812343"/>
                  </a:lnTo>
                  <a:lnTo>
                    <a:pt x="0" y="2812343"/>
                  </a:lnTo>
                  <a:close/>
                </a:path>
              </a:pathLst>
            </a:custGeom>
            <a:solidFill>
              <a:srgbClr val="FFFFFF"/>
            </a:solidFill>
          </p:spPr>
        </p:sp>
        <p:sp>
          <p:nvSpPr>
            <p:cNvPr id="4" name="TextBox 4"/>
            <p:cNvSpPr txBox="1"/>
            <p:nvPr/>
          </p:nvSpPr>
          <p:spPr>
            <a:xfrm>
              <a:off x="0" y="-38100"/>
              <a:ext cx="3501009" cy="285044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608533"/>
            <a:ext cx="7453890" cy="1857979"/>
          </a:xfrm>
          <a:custGeom>
            <a:avLst/>
            <a:gdLst/>
            <a:ahLst/>
            <a:cxnLst/>
            <a:rect l="l" t="t" r="r" b="b"/>
            <a:pathLst>
              <a:path w="7453890" h="1857979">
                <a:moveTo>
                  <a:pt x="0" y="0"/>
                </a:moveTo>
                <a:lnTo>
                  <a:pt x="7453890" y="0"/>
                </a:lnTo>
                <a:lnTo>
                  <a:pt x="7453890" y="1857978"/>
                </a:lnTo>
                <a:lnTo>
                  <a:pt x="0" y="1857978"/>
                </a:lnTo>
                <a:lnTo>
                  <a:pt x="0" y="0"/>
                </a:lnTo>
                <a:close/>
              </a:path>
            </a:pathLst>
          </a:custGeom>
          <a:blipFill>
            <a:blip r:embed="rId2"/>
            <a:stretch>
              <a:fillRect t="-13867" b="-22534"/>
            </a:stretch>
          </a:blipFill>
        </p:spPr>
      </p:sp>
      <p:sp>
        <p:nvSpPr>
          <p:cNvPr id="6" name="Freeform 6"/>
          <p:cNvSpPr/>
          <p:nvPr/>
        </p:nvSpPr>
        <p:spPr>
          <a:xfrm>
            <a:off x="0" y="7787686"/>
            <a:ext cx="11699354" cy="2870789"/>
          </a:xfrm>
          <a:custGeom>
            <a:avLst/>
            <a:gdLst/>
            <a:ahLst/>
            <a:cxnLst/>
            <a:rect l="l" t="t" r="r" b="b"/>
            <a:pathLst>
              <a:path w="11699354" h="2870789">
                <a:moveTo>
                  <a:pt x="0" y="0"/>
                </a:moveTo>
                <a:lnTo>
                  <a:pt x="11699354" y="0"/>
                </a:lnTo>
                <a:lnTo>
                  <a:pt x="11699354" y="2870789"/>
                </a:lnTo>
                <a:lnTo>
                  <a:pt x="0" y="2870789"/>
                </a:lnTo>
                <a:lnTo>
                  <a:pt x="0" y="0"/>
                </a:lnTo>
                <a:close/>
              </a:path>
            </a:pathLst>
          </a:custGeom>
          <a:blipFill>
            <a:blip r:embed="rId3"/>
            <a:stretch>
              <a:fillRect t="-2637" b="-122523"/>
            </a:stretch>
          </a:blipFill>
        </p:spPr>
      </p:sp>
      <p:sp>
        <p:nvSpPr>
          <p:cNvPr id="7" name="Freeform 7"/>
          <p:cNvSpPr/>
          <p:nvPr/>
        </p:nvSpPr>
        <p:spPr>
          <a:xfrm>
            <a:off x="12829708" y="2537522"/>
            <a:ext cx="8028505" cy="7356118"/>
          </a:xfrm>
          <a:custGeom>
            <a:avLst/>
            <a:gdLst/>
            <a:ahLst/>
            <a:cxnLst/>
            <a:rect l="l" t="t" r="r" b="b"/>
            <a:pathLst>
              <a:path w="8028505" h="7356118">
                <a:moveTo>
                  <a:pt x="0" y="0"/>
                </a:moveTo>
                <a:lnTo>
                  <a:pt x="8028506" y="0"/>
                </a:lnTo>
                <a:lnTo>
                  <a:pt x="8028506" y="7356118"/>
                </a:lnTo>
                <a:lnTo>
                  <a:pt x="0" y="7356118"/>
                </a:lnTo>
                <a:lnTo>
                  <a:pt x="0" y="0"/>
                </a:lnTo>
                <a:close/>
              </a:path>
            </a:pathLst>
          </a:custGeom>
          <a:blipFill>
            <a:blip r:embed="rId4"/>
            <a:stretch>
              <a:fillRect/>
            </a:stretch>
          </a:blipFill>
        </p:spPr>
      </p:sp>
      <p:sp>
        <p:nvSpPr>
          <p:cNvPr id="8" name="Freeform 8"/>
          <p:cNvSpPr/>
          <p:nvPr/>
        </p:nvSpPr>
        <p:spPr>
          <a:xfrm rot="-169620">
            <a:off x="13566295" y="3837986"/>
            <a:ext cx="4636287" cy="3578225"/>
          </a:xfrm>
          <a:custGeom>
            <a:avLst/>
            <a:gdLst/>
            <a:ahLst/>
            <a:cxnLst/>
            <a:rect l="l" t="t" r="r" b="b"/>
            <a:pathLst>
              <a:path w="4636287" h="3578225">
                <a:moveTo>
                  <a:pt x="0" y="0"/>
                </a:moveTo>
                <a:lnTo>
                  <a:pt x="4636286" y="0"/>
                </a:lnTo>
                <a:lnTo>
                  <a:pt x="4636286" y="3578225"/>
                </a:lnTo>
                <a:lnTo>
                  <a:pt x="0" y="35782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3818936"/>
            <a:ext cx="11991156" cy="3597275"/>
          </a:xfrm>
          <a:prstGeom prst="rect">
            <a:avLst/>
          </a:prstGeom>
        </p:spPr>
        <p:txBody>
          <a:bodyPr lIns="0" tIns="0" rIns="0" bIns="0" rtlCol="0" anchor="t">
            <a:spAutoFit/>
          </a:bodyPr>
          <a:lstStyle/>
          <a:p>
            <a:pPr algn="l">
              <a:lnSpc>
                <a:spcPts val="3174"/>
              </a:lnSpc>
            </a:pPr>
            <a:endParaRPr/>
          </a:p>
          <a:p>
            <a:pPr algn="l">
              <a:lnSpc>
                <a:spcPts val="3174"/>
              </a:lnSpc>
            </a:pPr>
            <a:r>
              <a:rPr lang="en-US" sz="2499" spc="2">
                <a:solidFill>
                  <a:srgbClr val="232323"/>
                </a:solidFill>
                <a:latin typeface="Belleza"/>
              </a:rPr>
              <a:t>Pengertian hak adalah kuasa untuk menerima atau melakukan sesuatu yang mestinya</a:t>
            </a:r>
          </a:p>
          <a:p>
            <a:pPr algn="l">
              <a:lnSpc>
                <a:spcPts val="3174"/>
              </a:lnSpc>
            </a:pPr>
            <a:r>
              <a:rPr lang="en-US" sz="2499" spc="2">
                <a:solidFill>
                  <a:srgbClr val="232323"/>
                </a:solidFill>
                <a:latin typeface="Belleza"/>
              </a:rPr>
              <a:t>kita terima atau bisa dikatakan sebagai hal yang selalu kita lakukan dan orang lain tidak boleh</a:t>
            </a:r>
          </a:p>
          <a:p>
            <a:pPr algn="l">
              <a:lnSpc>
                <a:spcPts val="3174"/>
              </a:lnSpc>
            </a:pPr>
            <a:r>
              <a:rPr lang="en-US" sz="2499" spc="2">
                <a:solidFill>
                  <a:srgbClr val="232323"/>
                </a:solidFill>
                <a:latin typeface="Belleza"/>
              </a:rPr>
              <a:t>merampasnya entah secara paksa atau tidak. Dalam hal </a:t>
            </a:r>
            <a:r>
              <a:rPr lang="en-US" sz="2499" spc="2">
                <a:solidFill>
                  <a:srgbClr val="5271FF"/>
                </a:solidFill>
                <a:latin typeface="Belleza"/>
              </a:rPr>
              <a:t>kewarganegaraan</a:t>
            </a:r>
            <a:r>
              <a:rPr lang="en-US" sz="2499" spc="2">
                <a:solidFill>
                  <a:srgbClr val="232323"/>
                </a:solidFill>
                <a:latin typeface="Belleza"/>
              </a:rPr>
              <a:t>, hak ini berarti</a:t>
            </a:r>
          </a:p>
          <a:p>
            <a:pPr algn="l">
              <a:lnSpc>
                <a:spcPts val="3174"/>
              </a:lnSpc>
            </a:pPr>
            <a:r>
              <a:rPr lang="en-US" sz="2499" spc="2">
                <a:solidFill>
                  <a:srgbClr val="232323"/>
                </a:solidFill>
                <a:latin typeface="Belleza"/>
              </a:rPr>
              <a:t>warga negara berhak mendapatkan penghidupan yang layak, jaminan keamanan,</a:t>
            </a:r>
          </a:p>
          <a:p>
            <a:pPr algn="l">
              <a:lnSpc>
                <a:spcPts val="3174"/>
              </a:lnSpc>
            </a:pPr>
            <a:r>
              <a:rPr lang="en-US" sz="2499" spc="2">
                <a:solidFill>
                  <a:srgbClr val="232323"/>
                </a:solidFill>
                <a:latin typeface="Belleza"/>
              </a:rPr>
              <a:t>perlindungan hukum dan lain sebagainya.Pengertian kewajiban adalah suatu hal yang wajib</a:t>
            </a:r>
          </a:p>
          <a:p>
            <a:pPr algn="l">
              <a:lnSpc>
                <a:spcPts val="3174"/>
              </a:lnSpc>
            </a:pPr>
            <a:r>
              <a:rPr lang="en-US" sz="2499" spc="2">
                <a:solidFill>
                  <a:srgbClr val="232323"/>
                </a:solidFill>
                <a:latin typeface="Belleza"/>
              </a:rPr>
              <a:t>kita lakukan demi mendapatkan hak atau wewenang kita. Bisa jadi kewajiban merupakan hal</a:t>
            </a:r>
          </a:p>
          <a:p>
            <a:pPr algn="l">
              <a:lnSpc>
                <a:spcPts val="3174"/>
              </a:lnSpc>
            </a:pPr>
            <a:r>
              <a:rPr lang="en-US" sz="2499" spc="2">
                <a:solidFill>
                  <a:srgbClr val="232323"/>
                </a:solidFill>
                <a:latin typeface="Belleza"/>
              </a:rPr>
              <a:t>yang harus kita lakukan karena sudah mendapatkan hak.</a:t>
            </a:r>
          </a:p>
          <a:p>
            <a:pPr algn="l">
              <a:lnSpc>
                <a:spcPts val="3174"/>
              </a:lnSpc>
            </a:pPr>
            <a:endParaRPr lang="en-US" sz="2499" spc="2">
              <a:solidFill>
                <a:srgbClr val="232323"/>
              </a:solidFill>
              <a:latin typeface="Belleza"/>
            </a:endParaRPr>
          </a:p>
        </p:txBody>
      </p:sp>
      <p:sp>
        <p:nvSpPr>
          <p:cNvPr id="10" name="TextBox 10"/>
          <p:cNvSpPr txBox="1"/>
          <p:nvPr/>
        </p:nvSpPr>
        <p:spPr>
          <a:xfrm>
            <a:off x="1498730" y="1591622"/>
            <a:ext cx="6513830" cy="1576069"/>
          </a:xfrm>
          <a:prstGeom prst="rect">
            <a:avLst/>
          </a:prstGeom>
        </p:spPr>
        <p:txBody>
          <a:bodyPr lIns="0" tIns="0" rIns="0" bIns="0" rtlCol="0" anchor="t">
            <a:spAutoFit/>
          </a:bodyPr>
          <a:lstStyle/>
          <a:p>
            <a:pPr algn="ctr">
              <a:lnSpc>
                <a:spcPts val="12880"/>
              </a:lnSpc>
            </a:pPr>
            <a:r>
              <a:rPr lang="en-US" sz="9200">
                <a:solidFill>
                  <a:srgbClr val="232323"/>
                </a:solidFill>
                <a:latin typeface="Now Bold"/>
              </a:rPr>
              <a:t>Pengertian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11152" y="9258300"/>
            <a:ext cx="20412037" cy="1028700"/>
            <a:chOff x="0" y="0"/>
            <a:chExt cx="5376010" cy="270933"/>
          </a:xfrm>
        </p:grpSpPr>
        <p:sp>
          <p:nvSpPr>
            <p:cNvPr id="3" name="Freeform 3"/>
            <p:cNvSpPr/>
            <p:nvPr/>
          </p:nvSpPr>
          <p:spPr>
            <a:xfrm>
              <a:off x="0" y="0"/>
              <a:ext cx="5376010" cy="270933"/>
            </a:xfrm>
            <a:custGeom>
              <a:avLst/>
              <a:gdLst/>
              <a:ahLst/>
              <a:cxnLst/>
              <a:rect l="l" t="t" r="r" b="b"/>
              <a:pathLst>
                <a:path w="5376010" h="270933">
                  <a:moveTo>
                    <a:pt x="0" y="0"/>
                  </a:moveTo>
                  <a:lnTo>
                    <a:pt x="5376010" y="0"/>
                  </a:lnTo>
                  <a:lnTo>
                    <a:pt x="5376010" y="270933"/>
                  </a:lnTo>
                  <a:lnTo>
                    <a:pt x="0" y="270933"/>
                  </a:lnTo>
                  <a:close/>
                </a:path>
              </a:pathLst>
            </a:custGeom>
            <a:solidFill>
              <a:srgbClr val="FFDE59"/>
            </a:solidFill>
          </p:spPr>
        </p:sp>
        <p:sp>
          <p:nvSpPr>
            <p:cNvPr id="4" name="TextBox 4"/>
            <p:cNvSpPr txBox="1"/>
            <p:nvPr/>
          </p:nvSpPr>
          <p:spPr>
            <a:xfrm>
              <a:off x="0" y="-38100"/>
              <a:ext cx="5376010"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01936" y="0"/>
            <a:ext cx="19545300" cy="8645472"/>
            <a:chOff x="0" y="0"/>
            <a:chExt cx="5147733" cy="2276997"/>
          </a:xfrm>
        </p:grpSpPr>
        <p:sp>
          <p:nvSpPr>
            <p:cNvPr id="6" name="Freeform 6"/>
            <p:cNvSpPr/>
            <p:nvPr/>
          </p:nvSpPr>
          <p:spPr>
            <a:xfrm>
              <a:off x="0" y="0"/>
              <a:ext cx="5147733" cy="2276997"/>
            </a:xfrm>
            <a:custGeom>
              <a:avLst/>
              <a:gdLst/>
              <a:ahLst/>
              <a:cxnLst/>
              <a:rect l="l" t="t" r="r" b="b"/>
              <a:pathLst>
                <a:path w="5147733" h="2276997">
                  <a:moveTo>
                    <a:pt x="0" y="0"/>
                  </a:moveTo>
                  <a:lnTo>
                    <a:pt x="5147733" y="0"/>
                  </a:lnTo>
                  <a:lnTo>
                    <a:pt x="5147733" y="2276997"/>
                  </a:lnTo>
                  <a:lnTo>
                    <a:pt x="0" y="2276997"/>
                  </a:lnTo>
                  <a:close/>
                </a:path>
              </a:pathLst>
            </a:custGeom>
            <a:solidFill>
              <a:srgbClr val="FFFFFF"/>
            </a:solidFill>
          </p:spPr>
        </p:sp>
        <p:sp>
          <p:nvSpPr>
            <p:cNvPr id="7" name="TextBox 7"/>
            <p:cNvSpPr txBox="1"/>
            <p:nvPr/>
          </p:nvSpPr>
          <p:spPr>
            <a:xfrm>
              <a:off x="0" y="-38100"/>
              <a:ext cx="5147733" cy="23150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5586690" y="7200900"/>
            <a:ext cx="3653775" cy="3934078"/>
          </a:xfrm>
          <a:custGeom>
            <a:avLst/>
            <a:gdLst/>
            <a:ahLst/>
            <a:cxnLst/>
            <a:rect l="l" t="t" r="r" b="b"/>
            <a:pathLst>
              <a:path w="3653775" h="3934078">
                <a:moveTo>
                  <a:pt x="0" y="0"/>
                </a:moveTo>
                <a:lnTo>
                  <a:pt x="3653775" y="0"/>
                </a:lnTo>
                <a:lnTo>
                  <a:pt x="3653775" y="3934078"/>
                </a:lnTo>
                <a:lnTo>
                  <a:pt x="0" y="3934078"/>
                </a:lnTo>
                <a:lnTo>
                  <a:pt x="0" y="0"/>
                </a:lnTo>
                <a:close/>
              </a:path>
            </a:pathLst>
          </a:custGeom>
          <a:blipFill>
            <a:blip r:embed="rId2"/>
            <a:stretch>
              <a:fillRect/>
            </a:stretch>
          </a:blipFill>
        </p:spPr>
      </p:sp>
      <p:sp>
        <p:nvSpPr>
          <p:cNvPr id="9" name="Freeform 9"/>
          <p:cNvSpPr/>
          <p:nvPr/>
        </p:nvSpPr>
        <p:spPr>
          <a:xfrm>
            <a:off x="14798413" y="-1107234"/>
            <a:ext cx="2859573" cy="2682308"/>
          </a:xfrm>
          <a:custGeom>
            <a:avLst/>
            <a:gdLst/>
            <a:ahLst/>
            <a:cxnLst/>
            <a:rect l="l" t="t" r="r" b="b"/>
            <a:pathLst>
              <a:path w="2859573" h="2682308">
                <a:moveTo>
                  <a:pt x="0" y="0"/>
                </a:moveTo>
                <a:lnTo>
                  <a:pt x="2859573" y="0"/>
                </a:lnTo>
                <a:lnTo>
                  <a:pt x="2859573" y="2682308"/>
                </a:lnTo>
                <a:lnTo>
                  <a:pt x="0" y="2682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7413577" y="233920"/>
            <a:ext cx="2859573" cy="2682308"/>
          </a:xfrm>
          <a:custGeom>
            <a:avLst/>
            <a:gdLst/>
            <a:ahLst/>
            <a:cxnLst/>
            <a:rect l="l" t="t" r="r" b="b"/>
            <a:pathLst>
              <a:path w="2859573" h="2682308">
                <a:moveTo>
                  <a:pt x="0" y="0"/>
                </a:moveTo>
                <a:lnTo>
                  <a:pt x="2859573" y="0"/>
                </a:lnTo>
                <a:lnTo>
                  <a:pt x="2859573" y="2682308"/>
                </a:lnTo>
                <a:lnTo>
                  <a:pt x="0" y="26823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9597619"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582927" y="2138353"/>
            <a:ext cx="8342057" cy="784860"/>
          </a:xfrm>
          <a:prstGeom prst="rect">
            <a:avLst/>
          </a:prstGeom>
        </p:spPr>
        <p:txBody>
          <a:bodyPr lIns="0" tIns="0" rIns="0" bIns="0" rtlCol="0" anchor="t">
            <a:spAutoFit/>
          </a:bodyPr>
          <a:lstStyle/>
          <a:p>
            <a:pPr algn="ctr">
              <a:lnSpc>
                <a:spcPts val="6439"/>
              </a:lnSpc>
            </a:pPr>
            <a:r>
              <a:rPr lang="en-US" sz="4599">
                <a:solidFill>
                  <a:srgbClr val="FFAC00"/>
                </a:solidFill>
                <a:latin typeface="Now Bold"/>
              </a:rPr>
              <a:t>Hak Sebagai Warganegara</a:t>
            </a:r>
          </a:p>
        </p:txBody>
      </p:sp>
      <p:sp>
        <p:nvSpPr>
          <p:cNvPr id="13" name="TextBox 13"/>
          <p:cNvSpPr txBox="1"/>
          <p:nvPr/>
        </p:nvSpPr>
        <p:spPr>
          <a:xfrm>
            <a:off x="1582927" y="3858894"/>
            <a:ext cx="15122146" cy="3899916"/>
          </a:xfrm>
          <a:prstGeom prst="rect">
            <a:avLst/>
          </a:prstGeom>
        </p:spPr>
        <p:txBody>
          <a:bodyPr lIns="0" tIns="0" rIns="0" bIns="0" rtlCol="0" anchor="t">
            <a:spAutoFit/>
          </a:bodyPr>
          <a:lstStyle/>
          <a:p>
            <a:pPr marL="604521" lvl="1" indent="-302261" algn="l">
              <a:lnSpc>
                <a:spcPts val="3052"/>
              </a:lnSpc>
              <a:buFont typeface="Arial"/>
              <a:buChar char="•"/>
            </a:pPr>
            <a:r>
              <a:rPr lang="en-US" sz="2800">
                <a:solidFill>
                  <a:srgbClr val="2E2E2E"/>
                </a:solidFill>
                <a:latin typeface="Poppins"/>
              </a:rPr>
              <a:t>Hak atas pekerjaan dan penghidupan yang layak.</a:t>
            </a:r>
          </a:p>
          <a:p>
            <a:pPr algn="l">
              <a:lnSpc>
                <a:spcPts val="3052"/>
              </a:lnSpc>
            </a:pPr>
            <a:endParaRPr lang="en-US" sz="2800">
              <a:solidFill>
                <a:srgbClr val="2E2E2E"/>
              </a:solidFill>
              <a:latin typeface="Poppins"/>
            </a:endParaRPr>
          </a:p>
          <a:p>
            <a:pPr marL="604521" lvl="1" indent="-302261" algn="l">
              <a:lnSpc>
                <a:spcPts val="3052"/>
              </a:lnSpc>
              <a:buFont typeface="Arial"/>
              <a:buChar char="•"/>
            </a:pPr>
            <a:r>
              <a:rPr lang="en-US" sz="2800">
                <a:solidFill>
                  <a:srgbClr val="2E2E2E"/>
                </a:solidFill>
                <a:latin typeface="Poppins"/>
              </a:rPr>
              <a:t>Hak atas pengakuan, jaminan, perlindungan, dan kepastian hukum yang adil serta perlakuan yang sama di depan hukum.</a:t>
            </a:r>
          </a:p>
          <a:p>
            <a:pPr algn="l">
              <a:lnSpc>
                <a:spcPts val="3052"/>
              </a:lnSpc>
            </a:pPr>
            <a:endParaRPr lang="en-US" sz="2800">
              <a:solidFill>
                <a:srgbClr val="2E2E2E"/>
              </a:solidFill>
              <a:latin typeface="Poppins"/>
            </a:endParaRPr>
          </a:p>
          <a:p>
            <a:pPr marL="604521" lvl="1" indent="-302261" algn="l">
              <a:lnSpc>
                <a:spcPts val="3052"/>
              </a:lnSpc>
              <a:buFont typeface="Arial"/>
              <a:buChar char="•"/>
            </a:pPr>
            <a:r>
              <a:rPr lang="en-US" sz="2800">
                <a:solidFill>
                  <a:srgbClr val="2E2E2E"/>
                </a:solidFill>
                <a:latin typeface="Poppins"/>
              </a:rPr>
              <a:t>Setiap orang wajib menghormati hak asasi manusia orang lain dalam tertib kehidupan bermasyarakat, berbangsa, dan bernegara.</a:t>
            </a:r>
          </a:p>
          <a:p>
            <a:pPr algn="l">
              <a:lnSpc>
                <a:spcPts val="3052"/>
              </a:lnSpc>
            </a:pPr>
            <a:endParaRPr lang="en-US" sz="2800">
              <a:solidFill>
                <a:srgbClr val="2E2E2E"/>
              </a:solidFill>
              <a:latin typeface="Poppins"/>
            </a:endParaRPr>
          </a:p>
          <a:p>
            <a:pPr marL="604521" lvl="1" indent="-302261" algn="l">
              <a:lnSpc>
                <a:spcPts val="3052"/>
              </a:lnSpc>
              <a:buFont typeface="Arial"/>
              <a:buChar char="•"/>
            </a:pPr>
            <a:r>
              <a:rPr lang="en-US" sz="2800">
                <a:solidFill>
                  <a:srgbClr val="2E2E2E"/>
                </a:solidFill>
                <a:latin typeface="Poppins"/>
              </a:rPr>
              <a:t>Setiap warga negara berhak memperoleh kesempatan yang sama dalam</a:t>
            </a:r>
          </a:p>
          <a:p>
            <a:pPr algn="l">
              <a:lnSpc>
                <a:spcPts val="3052"/>
              </a:lnSpc>
            </a:pPr>
            <a:r>
              <a:rPr lang="en-US" sz="2800">
                <a:solidFill>
                  <a:srgbClr val="2E2E2E"/>
                </a:solidFill>
                <a:latin typeface="Poppins"/>
              </a:rPr>
              <a:t>       pemerintahan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8104" y="9507266"/>
            <a:ext cx="3927764" cy="4114800"/>
          </a:xfrm>
          <a:custGeom>
            <a:avLst/>
            <a:gdLst/>
            <a:ahLst/>
            <a:cxnLst/>
            <a:rect l="l" t="t" r="r" b="b"/>
            <a:pathLst>
              <a:path w="3927764" h="4114800">
                <a:moveTo>
                  <a:pt x="0" y="0"/>
                </a:moveTo>
                <a:lnTo>
                  <a:pt x="3927764" y="0"/>
                </a:lnTo>
                <a:lnTo>
                  <a:pt x="39277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49847" y="3863911"/>
            <a:ext cx="14526575" cy="4079621"/>
          </a:xfrm>
          <a:prstGeom prst="rect">
            <a:avLst/>
          </a:prstGeom>
        </p:spPr>
        <p:txBody>
          <a:bodyPr lIns="0" tIns="0" rIns="0" bIns="0" rtlCol="0" anchor="t">
            <a:spAutoFit/>
          </a:bodyPr>
          <a:lstStyle/>
          <a:p>
            <a:pPr marL="604521" lvl="1" indent="-302261" algn="l">
              <a:lnSpc>
                <a:spcPts val="2912"/>
              </a:lnSpc>
              <a:buFont typeface="Arial"/>
              <a:buChar char="•"/>
            </a:pPr>
            <a:r>
              <a:rPr lang="en-US" sz="2800">
                <a:solidFill>
                  <a:srgbClr val="000000"/>
                </a:solidFill>
                <a:latin typeface="Poppins"/>
              </a:rPr>
              <a:t>Segala warga negara bersamaan kedudukannya di dalam hukum dan pemerintahan dan wajib menjunjung hukum dan pemerintahan itu dengan tidak ada kecualinya. </a:t>
            </a:r>
          </a:p>
          <a:p>
            <a:pPr algn="l">
              <a:lnSpc>
                <a:spcPts val="2912"/>
              </a:lnSpc>
            </a:pPr>
            <a:endParaRPr lang="en-US" sz="2800">
              <a:solidFill>
                <a:srgbClr val="000000"/>
              </a:solidFill>
              <a:latin typeface="Poppins"/>
            </a:endParaRPr>
          </a:p>
          <a:p>
            <a:pPr marL="604521" lvl="1" indent="-302261" algn="l">
              <a:lnSpc>
                <a:spcPts val="2912"/>
              </a:lnSpc>
              <a:buFont typeface="Arial"/>
              <a:buChar char="•"/>
            </a:pPr>
            <a:r>
              <a:rPr lang="en-US" sz="2800">
                <a:solidFill>
                  <a:srgbClr val="000000"/>
                </a:solidFill>
                <a:latin typeface="Poppins"/>
              </a:rPr>
              <a:t>Setiap warga negara berhak dan wajib ikut serta dalam upaya pembelaan negara.</a:t>
            </a:r>
          </a:p>
          <a:p>
            <a:pPr algn="l">
              <a:lnSpc>
                <a:spcPts val="2912"/>
              </a:lnSpc>
            </a:pPr>
            <a:endParaRPr lang="en-US" sz="2800">
              <a:solidFill>
                <a:srgbClr val="000000"/>
              </a:solidFill>
              <a:latin typeface="Poppins"/>
            </a:endParaRPr>
          </a:p>
          <a:p>
            <a:pPr marL="604521" lvl="1" indent="-302261" algn="l">
              <a:lnSpc>
                <a:spcPts val="2912"/>
              </a:lnSpc>
              <a:buFont typeface="Arial"/>
              <a:buChar char="•"/>
            </a:pPr>
            <a:r>
              <a:rPr lang="en-US" sz="2800">
                <a:solidFill>
                  <a:srgbClr val="000000"/>
                </a:solidFill>
                <a:latin typeface="Poppins"/>
              </a:rPr>
              <a:t>Setiap warga negara wajib mengikuti pendidikan dasar dan pemerintah wajib membiayainya</a:t>
            </a:r>
          </a:p>
          <a:p>
            <a:pPr algn="l">
              <a:lnSpc>
                <a:spcPts val="2912"/>
              </a:lnSpc>
            </a:pPr>
            <a:endParaRPr lang="en-US" sz="2800">
              <a:solidFill>
                <a:srgbClr val="000000"/>
              </a:solidFill>
              <a:latin typeface="Poppins"/>
            </a:endParaRPr>
          </a:p>
          <a:p>
            <a:pPr marL="604521" lvl="1" indent="-302261" algn="l">
              <a:lnSpc>
                <a:spcPts val="2912"/>
              </a:lnSpc>
              <a:buFont typeface="Arial"/>
              <a:buChar char="•"/>
            </a:pPr>
            <a:r>
              <a:rPr lang="en-US" sz="2800">
                <a:solidFill>
                  <a:srgbClr val="000000"/>
                </a:solidFill>
                <a:latin typeface="Poppins"/>
              </a:rPr>
              <a:t>Wajib menghormati HAM orang lain</a:t>
            </a:r>
          </a:p>
        </p:txBody>
      </p:sp>
      <p:sp>
        <p:nvSpPr>
          <p:cNvPr id="4" name="Freeform 4"/>
          <p:cNvSpPr/>
          <p:nvPr/>
        </p:nvSpPr>
        <p:spPr>
          <a:xfrm>
            <a:off x="737902" y="8721134"/>
            <a:ext cx="3927764" cy="4114800"/>
          </a:xfrm>
          <a:custGeom>
            <a:avLst/>
            <a:gdLst/>
            <a:ahLst/>
            <a:cxnLst/>
            <a:rect l="l" t="t" r="r" b="b"/>
            <a:pathLst>
              <a:path w="3927764" h="4114800">
                <a:moveTo>
                  <a:pt x="0" y="0"/>
                </a:moveTo>
                <a:lnTo>
                  <a:pt x="3927764" y="0"/>
                </a:lnTo>
                <a:lnTo>
                  <a:pt x="39277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371351" y="9154841"/>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10800000">
            <a:off x="17065866" y="-3309494"/>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0800000">
            <a:off x="13549860" y="-2523363"/>
            <a:ext cx="3927764" cy="4114800"/>
          </a:xfrm>
          <a:custGeom>
            <a:avLst/>
            <a:gdLst/>
            <a:ahLst/>
            <a:cxnLst/>
            <a:rect l="l" t="t" r="r" b="b"/>
            <a:pathLst>
              <a:path w="3927764" h="4114800">
                <a:moveTo>
                  <a:pt x="0" y="0"/>
                </a:moveTo>
                <a:lnTo>
                  <a:pt x="3927763" y="0"/>
                </a:lnTo>
                <a:lnTo>
                  <a:pt x="39277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9916411" y="-2957069"/>
            <a:ext cx="3927764" cy="4114800"/>
          </a:xfrm>
          <a:custGeom>
            <a:avLst/>
            <a:gdLst/>
            <a:ahLst/>
            <a:cxnLst/>
            <a:rect l="l" t="t" r="r" b="b"/>
            <a:pathLst>
              <a:path w="3927764" h="4114800">
                <a:moveTo>
                  <a:pt x="0" y="0"/>
                </a:moveTo>
                <a:lnTo>
                  <a:pt x="3927764" y="0"/>
                </a:lnTo>
                <a:lnTo>
                  <a:pt x="392776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620816" y="369519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549847" y="2396744"/>
            <a:ext cx="10128369" cy="768350"/>
          </a:xfrm>
          <a:prstGeom prst="rect">
            <a:avLst/>
          </a:prstGeom>
        </p:spPr>
        <p:txBody>
          <a:bodyPr lIns="0" tIns="0" rIns="0" bIns="0" rtlCol="0" anchor="t">
            <a:spAutoFit/>
          </a:bodyPr>
          <a:lstStyle/>
          <a:p>
            <a:pPr algn="ctr">
              <a:lnSpc>
                <a:spcPts val="6299"/>
              </a:lnSpc>
            </a:pPr>
            <a:r>
              <a:rPr lang="en-US" sz="4500">
                <a:solidFill>
                  <a:srgbClr val="FFAC00"/>
                </a:solidFill>
                <a:latin typeface="Now Bold"/>
              </a:rPr>
              <a:t>Kewajiban Sebagai Warganegara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grpSp>
        <p:nvGrpSpPr>
          <p:cNvPr id="2" name="Group 2"/>
          <p:cNvGrpSpPr/>
          <p:nvPr/>
        </p:nvGrpSpPr>
        <p:grpSpPr>
          <a:xfrm>
            <a:off x="-440578" y="0"/>
            <a:ext cx="10909703" cy="10287000"/>
            <a:chOff x="0" y="0"/>
            <a:chExt cx="2873337" cy="2709333"/>
          </a:xfrm>
        </p:grpSpPr>
        <p:sp>
          <p:nvSpPr>
            <p:cNvPr id="3" name="Freeform 3"/>
            <p:cNvSpPr/>
            <p:nvPr/>
          </p:nvSpPr>
          <p:spPr>
            <a:xfrm>
              <a:off x="0" y="0"/>
              <a:ext cx="2873337" cy="2709333"/>
            </a:xfrm>
            <a:custGeom>
              <a:avLst/>
              <a:gdLst/>
              <a:ahLst/>
              <a:cxnLst/>
              <a:rect l="l" t="t" r="r" b="b"/>
              <a:pathLst>
                <a:path w="2873337" h="2709333">
                  <a:moveTo>
                    <a:pt x="0" y="0"/>
                  </a:moveTo>
                  <a:lnTo>
                    <a:pt x="2873337" y="0"/>
                  </a:lnTo>
                  <a:lnTo>
                    <a:pt x="2873337" y="2709333"/>
                  </a:lnTo>
                  <a:lnTo>
                    <a:pt x="0" y="2709333"/>
                  </a:lnTo>
                  <a:close/>
                </a:path>
              </a:pathLst>
            </a:custGeom>
            <a:solidFill>
              <a:srgbClr val="FFFFFF"/>
            </a:solidFill>
          </p:spPr>
        </p:sp>
        <p:sp>
          <p:nvSpPr>
            <p:cNvPr id="4" name="TextBox 4"/>
            <p:cNvSpPr txBox="1"/>
            <p:nvPr/>
          </p:nvSpPr>
          <p:spPr>
            <a:xfrm>
              <a:off x="0" y="-38100"/>
              <a:ext cx="2873337" cy="27474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19232" y="0"/>
            <a:ext cx="499785" cy="4496505"/>
            <a:chOff x="0" y="0"/>
            <a:chExt cx="131631" cy="1184265"/>
          </a:xfrm>
        </p:grpSpPr>
        <p:sp>
          <p:nvSpPr>
            <p:cNvPr id="6" name="Freeform 6"/>
            <p:cNvSpPr/>
            <p:nvPr/>
          </p:nvSpPr>
          <p:spPr>
            <a:xfrm>
              <a:off x="0" y="0"/>
              <a:ext cx="131631" cy="1184265"/>
            </a:xfrm>
            <a:custGeom>
              <a:avLst/>
              <a:gdLst/>
              <a:ahLst/>
              <a:cxnLst/>
              <a:rect l="l" t="t" r="r" b="b"/>
              <a:pathLst>
                <a:path w="131631" h="1184265">
                  <a:moveTo>
                    <a:pt x="0" y="0"/>
                  </a:moveTo>
                  <a:lnTo>
                    <a:pt x="131631" y="0"/>
                  </a:lnTo>
                  <a:lnTo>
                    <a:pt x="131631" y="1184265"/>
                  </a:lnTo>
                  <a:lnTo>
                    <a:pt x="0" y="1184265"/>
                  </a:lnTo>
                  <a:close/>
                </a:path>
              </a:pathLst>
            </a:custGeom>
            <a:solidFill>
              <a:srgbClr val="FFDE59"/>
            </a:solidFill>
          </p:spPr>
        </p:sp>
        <p:sp>
          <p:nvSpPr>
            <p:cNvPr id="7" name="TextBox 7"/>
            <p:cNvSpPr txBox="1"/>
            <p:nvPr/>
          </p:nvSpPr>
          <p:spPr>
            <a:xfrm>
              <a:off x="0" y="-38100"/>
              <a:ext cx="131631" cy="122236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788215" y="5830579"/>
            <a:ext cx="499785" cy="4496505"/>
            <a:chOff x="0" y="0"/>
            <a:chExt cx="131631" cy="1184265"/>
          </a:xfrm>
        </p:grpSpPr>
        <p:sp>
          <p:nvSpPr>
            <p:cNvPr id="9" name="Freeform 9"/>
            <p:cNvSpPr/>
            <p:nvPr/>
          </p:nvSpPr>
          <p:spPr>
            <a:xfrm>
              <a:off x="0" y="0"/>
              <a:ext cx="131631" cy="1184265"/>
            </a:xfrm>
            <a:custGeom>
              <a:avLst/>
              <a:gdLst/>
              <a:ahLst/>
              <a:cxnLst/>
              <a:rect l="l" t="t" r="r" b="b"/>
              <a:pathLst>
                <a:path w="131631" h="1184265">
                  <a:moveTo>
                    <a:pt x="0" y="0"/>
                  </a:moveTo>
                  <a:lnTo>
                    <a:pt x="131631" y="0"/>
                  </a:lnTo>
                  <a:lnTo>
                    <a:pt x="131631" y="1184265"/>
                  </a:lnTo>
                  <a:lnTo>
                    <a:pt x="0" y="1184265"/>
                  </a:lnTo>
                  <a:close/>
                </a:path>
              </a:pathLst>
            </a:custGeom>
            <a:solidFill>
              <a:srgbClr val="FFDE59"/>
            </a:solidFill>
          </p:spPr>
        </p:sp>
        <p:sp>
          <p:nvSpPr>
            <p:cNvPr id="10" name="TextBox 10"/>
            <p:cNvSpPr txBox="1"/>
            <p:nvPr/>
          </p:nvSpPr>
          <p:spPr>
            <a:xfrm>
              <a:off x="0" y="-38100"/>
              <a:ext cx="131631" cy="1222365"/>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821100" y="2724441"/>
            <a:ext cx="10466900" cy="8229600"/>
          </a:xfrm>
          <a:custGeom>
            <a:avLst/>
            <a:gdLst/>
            <a:ahLst/>
            <a:cxnLst/>
            <a:rect l="l" t="t" r="r" b="b"/>
            <a:pathLst>
              <a:path w="10466900" h="8229600">
                <a:moveTo>
                  <a:pt x="0" y="0"/>
                </a:moveTo>
                <a:lnTo>
                  <a:pt x="10466900" y="0"/>
                </a:lnTo>
                <a:lnTo>
                  <a:pt x="10466900" y="8229600"/>
                </a:lnTo>
                <a:lnTo>
                  <a:pt x="0" y="8229600"/>
                </a:lnTo>
                <a:lnTo>
                  <a:pt x="0" y="0"/>
                </a:lnTo>
                <a:close/>
              </a:path>
            </a:pathLst>
          </a:custGeom>
          <a:blipFill>
            <a:blip r:embed="rId2"/>
            <a:stretch>
              <a:fillRect/>
            </a:stretch>
          </a:blipFill>
        </p:spPr>
      </p:sp>
      <p:sp>
        <p:nvSpPr>
          <p:cNvPr id="12" name="TextBox 12"/>
          <p:cNvSpPr txBox="1"/>
          <p:nvPr/>
        </p:nvSpPr>
        <p:spPr>
          <a:xfrm>
            <a:off x="3289463" y="1311159"/>
            <a:ext cx="3449621" cy="321613"/>
          </a:xfrm>
          <a:prstGeom prst="rect">
            <a:avLst/>
          </a:prstGeom>
        </p:spPr>
        <p:txBody>
          <a:bodyPr lIns="0" tIns="0" rIns="0" bIns="0" rtlCol="0" anchor="t">
            <a:spAutoFit/>
          </a:bodyPr>
          <a:lstStyle/>
          <a:p>
            <a:pPr algn="ctr">
              <a:lnSpc>
                <a:spcPts val="2748"/>
              </a:lnSpc>
            </a:pPr>
            <a:r>
              <a:rPr lang="en-US" sz="1963">
                <a:solidFill>
                  <a:srgbClr val="000000"/>
                </a:solidFill>
                <a:latin typeface="DM Sans"/>
              </a:rPr>
              <a:t>HAK DAN KEWAJIBAN </a:t>
            </a:r>
          </a:p>
        </p:txBody>
      </p:sp>
      <p:sp>
        <p:nvSpPr>
          <p:cNvPr id="13" name="TextBox 13"/>
          <p:cNvSpPr txBox="1"/>
          <p:nvPr/>
        </p:nvSpPr>
        <p:spPr>
          <a:xfrm>
            <a:off x="1405717" y="2387659"/>
            <a:ext cx="6415383" cy="908691"/>
          </a:xfrm>
          <a:prstGeom prst="rect">
            <a:avLst/>
          </a:prstGeom>
        </p:spPr>
        <p:txBody>
          <a:bodyPr lIns="0" tIns="0" rIns="0" bIns="0" rtlCol="0" anchor="t">
            <a:spAutoFit/>
          </a:bodyPr>
          <a:lstStyle/>
          <a:p>
            <a:pPr algn="l">
              <a:lnSpc>
                <a:spcPts val="2418"/>
              </a:lnSpc>
            </a:pPr>
            <a:r>
              <a:rPr lang="en-US" sz="1727">
                <a:solidFill>
                  <a:srgbClr val="121212"/>
                </a:solidFill>
                <a:latin typeface="Poppins"/>
              </a:rPr>
              <a:t>Warga negara adalah bangsa Indonesia asli dan bangsa</a:t>
            </a:r>
          </a:p>
          <a:p>
            <a:pPr algn="l">
              <a:lnSpc>
                <a:spcPts val="2418"/>
              </a:lnSpc>
            </a:pPr>
            <a:r>
              <a:rPr lang="en-US" sz="1727">
                <a:solidFill>
                  <a:srgbClr val="121212"/>
                </a:solidFill>
                <a:latin typeface="Poppins"/>
              </a:rPr>
              <a:t>lain yang disahkan undang-undang sebagai warga</a:t>
            </a:r>
          </a:p>
          <a:p>
            <a:pPr algn="l">
              <a:lnSpc>
                <a:spcPts val="2418"/>
              </a:lnSpc>
            </a:pPr>
            <a:r>
              <a:rPr lang="en-US" sz="1727">
                <a:solidFill>
                  <a:srgbClr val="121212"/>
                </a:solidFill>
                <a:latin typeface="Poppins"/>
              </a:rPr>
              <a:t>negara</a:t>
            </a:r>
          </a:p>
        </p:txBody>
      </p:sp>
      <p:sp>
        <p:nvSpPr>
          <p:cNvPr id="14" name="TextBox 14"/>
          <p:cNvSpPr txBox="1"/>
          <p:nvPr/>
        </p:nvSpPr>
        <p:spPr>
          <a:xfrm>
            <a:off x="1405717" y="2042930"/>
            <a:ext cx="1955300" cy="319368"/>
          </a:xfrm>
          <a:prstGeom prst="rect">
            <a:avLst/>
          </a:prstGeom>
        </p:spPr>
        <p:txBody>
          <a:bodyPr lIns="0" tIns="0" rIns="0" bIns="0" rtlCol="0" anchor="t">
            <a:spAutoFit/>
          </a:bodyPr>
          <a:lstStyle/>
          <a:p>
            <a:pPr algn="l">
              <a:lnSpc>
                <a:spcPts val="2448"/>
              </a:lnSpc>
            </a:pPr>
            <a:r>
              <a:rPr lang="en-US" sz="2040">
                <a:solidFill>
                  <a:srgbClr val="FFAC00"/>
                </a:solidFill>
                <a:latin typeface="Poppins Bold"/>
              </a:rPr>
              <a:t>Pasal 26 ayat 1</a:t>
            </a:r>
          </a:p>
        </p:txBody>
      </p:sp>
      <p:sp>
        <p:nvSpPr>
          <p:cNvPr id="15" name="TextBox 15"/>
          <p:cNvSpPr txBox="1"/>
          <p:nvPr/>
        </p:nvSpPr>
        <p:spPr>
          <a:xfrm>
            <a:off x="11234658" y="600075"/>
            <a:ext cx="3639784" cy="809625"/>
          </a:xfrm>
          <a:prstGeom prst="rect">
            <a:avLst/>
          </a:prstGeom>
        </p:spPr>
        <p:txBody>
          <a:bodyPr lIns="0" tIns="0" rIns="0" bIns="0" rtlCol="0" anchor="t">
            <a:spAutoFit/>
          </a:bodyPr>
          <a:lstStyle/>
          <a:p>
            <a:pPr algn="l">
              <a:lnSpc>
                <a:spcPts val="6000"/>
              </a:lnSpc>
            </a:pPr>
            <a:r>
              <a:rPr lang="en-US" sz="5000">
                <a:solidFill>
                  <a:srgbClr val="FFFFFF"/>
                </a:solidFill>
                <a:latin typeface="Poppins"/>
              </a:rPr>
              <a:t>Pasal Pasal</a:t>
            </a:r>
          </a:p>
        </p:txBody>
      </p:sp>
      <p:sp>
        <p:nvSpPr>
          <p:cNvPr id="16" name="TextBox 16"/>
          <p:cNvSpPr txBox="1"/>
          <p:nvPr/>
        </p:nvSpPr>
        <p:spPr>
          <a:xfrm>
            <a:off x="12558670" y="1438628"/>
            <a:ext cx="4700630" cy="809625"/>
          </a:xfrm>
          <a:prstGeom prst="rect">
            <a:avLst/>
          </a:prstGeom>
        </p:spPr>
        <p:txBody>
          <a:bodyPr lIns="0" tIns="0" rIns="0" bIns="0" rtlCol="0" anchor="t">
            <a:spAutoFit/>
          </a:bodyPr>
          <a:lstStyle/>
          <a:p>
            <a:pPr algn="l">
              <a:lnSpc>
                <a:spcPts val="6000"/>
              </a:lnSpc>
            </a:pPr>
            <a:r>
              <a:rPr lang="en-US" sz="5000">
                <a:solidFill>
                  <a:srgbClr val="FFFFFF"/>
                </a:solidFill>
                <a:latin typeface="Poppins Bold"/>
              </a:rPr>
              <a:t>Warganegara</a:t>
            </a:r>
          </a:p>
        </p:txBody>
      </p:sp>
      <p:sp>
        <p:nvSpPr>
          <p:cNvPr id="17" name="TextBox 17"/>
          <p:cNvSpPr txBox="1"/>
          <p:nvPr/>
        </p:nvSpPr>
        <p:spPr>
          <a:xfrm>
            <a:off x="1405717" y="4829244"/>
            <a:ext cx="2218547" cy="319368"/>
          </a:xfrm>
          <a:prstGeom prst="rect">
            <a:avLst/>
          </a:prstGeom>
        </p:spPr>
        <p:txBody>
          <a:bodyPr lIns="0" tIns="0" rIns="0" bIns="0" rtlCol="0" anchor="t">
            <a:spAutoFit/>
          </a:bodyPr>
          <a:lstStyle/>
          <a:p>
            <a:pPr algn="l">
              <a:lnSpc>
                <a:spcPts val="2448"/>
              </a:lnSpc>
            </a:pPr>
            <a:r>
              <a:rPr lang="en-US" sz="2040">
                <a:solidFill>
                  <a:srgbClr val="FFAC00"/>
                </a:solidFill>
                <a:latin typeface="Poppins Bold"/>
              </a:rPr>
              <a:t>Pasal 27 ayat 1</a:t>
            </a:r>
          </a:p>
        </p:txBody>
      </p:sp>
      <p:sp>
        <p:nvSpPr>
          <p:cNvPr id="18" name="TextBox 18"/>
          <p:cNvSpPr txBox="1"/>
          <p:nvPr/>
        </p:nvSpPr>
        <p:spPr>
          <a:xfrm>
            <a:off x="1405717" y="3907880"/>
            <a:ext cx="6415383" cy="607044"/>
          </a:xfrm>
          <a:prstGeom prst="rect">
            <a:avLst/>
          </a:prstGeom>
        </p:spPr>
        <p:txBody>
          <a:bodyPr lIns="0" tIns="0" rIns="0" bIns="0" rtlCol="0" anchor="t">
            <a:spAutoFit/>
          </a:bodyPr>
          <a:lstStyle/>
          <a:p>
            <a:pPr algn="l">
              <a:lnSpc>
                <a:spcPts val="2418"/>
              </a:lnSpc>
            </a:pPr>
            <a:r>
              <a:rPr lang="en-US" sz="1727">
                <a:solidFill>
                  <a:srgbClr val="2E2E2E"/>
                </a:solidFill>
                <a:latin typeface="Poppins"/>
              </a:rPr>
              <a:t>Penduduk adalah warga negara Indonesia dan orang</a:t>
            </a:r>
          </a:p>
          <a:p>
            <a:pPr algn="l">
              <a:lnSpc>
                <a:spcPts val="2418"/>
              </a:lnSpc>
            </a:pPr>
            <a:r>
              <a:rPr lang="en-US" sz="1727">
                <a:solidFill>
                  <a:srgbClr val="2E2E2E"/>
                </a:solidFill>
                <a:latin typeface="Poppins"/>
              </a:rPr>
              <a:t>asing yang bertempat tinggal di Indonesia</a:t>
            </a:r>
          </a:p>
        </p:txBody>
      </p:sp>
      <p:sp>
        <p:nvSpPr>
          <p:cNvPr id="19" name="TextBox 19"/>
          <p:cNvSpPr txBox="1"/>
          <p:nvPr/>
        </p:nvSpPr>
        <p:spPr>
          <a:xfrm>
            <a:off x="1405717" y="3504852"/>
            <a:ext cx="2218547" cy="319368"/>
          </a:xfrm>
          <a:prstGeom prst="rect">
            <a:avLst/>
          </a:prstGeom>
        </p:spPr>
        <p:txBody>
          <a:bodyPr lIns="0" tIns="0" rIns="0" bIns="0" rtlCol="0" anchor="t">
            <a:spAutoFit/>
          </a:bodyPr>
          <a:lstStyle/>
          <a:p>
            <a:pPr algn="l">
              <a:lnSpc>
                <a:spcPts val="2448"/>
              </a:lnSpc>
            </a:pPr>
            <a:r>
              <a:rPr lang="en-US" sz="2040">
                <a:solidFill>
                  <a:srgbClr val="FFAC00"/>
                </a:solidFill>
                <a:latin typeface="Poppins Bold"/>
              </a:rPr>
              <a:t>Pasal 26 ayat 2</a:t>
            </a:r>
          </a:p>
        </p:txBody>
      </p:sp>
      <p:sp>
        <p:nvSpPr>
          <p:cNvPr id="20" name="TextBox 20"/>
          <p:cNvSpPr txBox="1"/>
          <p:nvPr/>
        </p:nvSpPr>
        <p:spPr>
          <a:xfrm>
            <a:off x="1405717" y="5209947"/>
            <a:ext cx="6415383" cy="1210338"/>
          </a:xfrm>
          <a:prstGeom prst="rect">
            <a:avLst/>
          </a:prstGeom>
        </p:spPr>
        <p:txBody>
          <a:bodyPr lIns="0" tIns="0" rIns="0" bIns="0" rtlCol="0" anchor="t">
            <a:spAutoFit/>
          </a:bodyPr>
          <a:lstStyle/>
          <a:p>
            <a:pPr algn="l">
              <a:lnSpc>
                <a:spcPts val="2418"/>
              </a:lnSpc>
            </a:pPr>
            <a:r>
              <a:rPr lang="en-US" sz="1727">
                <a:solidFill>
                  <a:srgbClr val="2E2E2E"/>
                </a:solidFill>
                <a:latin typeface="Poppins"/>
              </a:rPr>
              <a:t>Segala warga negara bersamaan kedudukannya di dalam hukum dan pemerintahan dan wajib menjunjung hukum dan pemerintahan itu dengan tidak ada kecualinya.</a:t>
            </a:r>
          </a:p>
        </p:txBody>
      </p:sp>
      <p:sp>
        <p:nvSpPr>
          <p:cNvPr id="21" name="TextBox 21"/>
          <p:cNvSpPr txBox="1"/>
          <p:nvPr/>
        </p:nvSpPr>
        <p:spPr>
          <a:xfrm>
            <a:off x="1405717" y="8270395"/>
            <a:ext cx="2218547" cy="319368"/>
          </a:xfrm>
          <a:prstGeom prst="rect">
            <a:avLst/>
          </a:prstGeom>
        </p:spPr>
        <p:txBody>
          <a:bodyPr lIns="0" tIns="0" rIns="0" bIns="0" rtlCol="0" anchor="t">
            <a:spAutoFit/>
          </a:bodyPr>
          <a:lstStyle/>
          <a:p>
            <a:pPr algn="l">
              <a:lnSpc>
                <a:spcPts val="2448"/>
              </a:lnSpc>
            </a:pPr>
            <a:r>
              <a:rPr lang="en-US" sz="2040">
                <a:solidFill>
                  <a:srgbClr val="FFAC00"/>
                </a:solidFill>
                <a:latin typeface="Poppins Bold"/>
              </a:rPr>
              <a:t>Pasal 27 ayat 3</a:t>
            </a:r>
          </a:p>
        </p:txBody>
      </p:sp>
      <p:sp>
        <p:nvSpPr>
          <p:cNvPr id="22" name="TextBox 22"/>
          <p:cNvSpPr txBox="1"/>
          <p:nvPr/>
        </p:nvSpPr>
        <p:spPr>
          <a:xfrm>
            <a:off x="1405717" y="7263301"/>
            <a:ext cx="6415383" cy="607044"/>
          </a:xfrm>
          <a:prstGeom prst="rect">
            <a:avLst/>
          </a:prstGeom>
        </p:spPr>
        <p:txBody>
          <a:bodyPr lIns="0" tIns="0" rIns="0" bIns="0" rtlCol="0" anchor="t">
            <a:spAutoFit/>
          </a:bodyPr>
          <a:lstStyle/>
          <a:p>
            <a:pPr algn="l">
              <a:lnSpc>
                <a:spcPts val="2418"/>
              </a:lnSpc>
            </a:pPr>
            <a:r>
              <a:rPr lang="en-US" sz="1727">
                <a:solidFill>
                  <a:srgbClr val="2E2E2E"/>
                </a:solidFill>
                <a:latin typeface="Poppins"/>
              </a:rPr>
              <a:t>Tiap-tiap warga negara berhak atas pekerjaan dan penghidupan yang layak bagi kemanusiaan.</a:t>
            </a:r>
          </a:p>
        </p:txBody>
      </p:sp>
      <p:sp>
        <p:nvSpPr>
          <p:cNvPr id="23" name="TextBox 23"/>
          <p:cNvSpPr txBox="1"/>
          <p:nvPr/>
        </p:nvSpPr>
        <p:spPr>
          <a:xfrm>
            <a:off x="1405717" y="6820191"/>
            <a:ext cx="2218547" cy="319368"/>
          </a:xfrm>
          <a:prstGeom prst="rect">
            <a:avLst/>
          </a:prstGeom>
        </p:spPr>
        <p:txBody>
          <a:bodyPr lIns="0" tIns="0" rIns="0" bIns="0" rtlCol="0" anchor="t">
            <a:spAutoFit/>
          </a:bodyPr>
          <a:lstStyle/>
          <a:p>
            <a:pPr algn="l">
              <a:lnSpc>
                <a:spcPts val="2448"/>
              </a:lnSpc>
            </a:pPr>
            <a:r>
              <a:rPr lang="en-US" sz="2040">
                <a:solidFill>
                  <a:srgbClr val="FFAC00"/>
                </a:solidFill>
                <a:latin typeface="Poppins Bold"/>
              </a:rPr>
              <a:t>Pasal 27 ayat 2</a:t>
            </a:r>
          </a:p>
        </p:txBody>
      </p:sp>
      <p:sp>
        <p:nvSpPr>
          <p:cNvPr id="24" name="TextBox 24"/>
          <p:cNvSpPr txBox="1"/>
          <p:nvPr/>
        </p:nvSpPr>
        <p:spPr>
          <a:xfrm>
            <a:off x="1405717" y="8665369"/>
            <a:ext cx="6415383" cy="607044"/>
          </a:xfrm>
          <a:prstGeom prst="rect">
            <a:avLst/>
          </a:prstGeom>
        </p:spPr>
        <p:txBody>
          <a:bodyPr lIns="0" tIns="0" rIns="0" bIns="0" rtlCol="0" anchor="t">
            <a:spAutoFit/>
          </a:bodyPr>
          <a:lstStyle/>
          <a:p>
            <a:pPr algn="l">
              <a:lnSpc>
                <a:spcPts val="2418"/>
              </a:lnSpc>
            </a:pPr>
            <a:r>
              <a:rPr lang="en-US" sz="1727">
                <a:solidFill>
                  <a:srgbClr val="2E2E2E"/>
                </a:solidFill>
                <a:latin typeface="Poppins"/>
              </a:rPr>
              <a:t>Setiap warga negara berhak dan wajib ikut serta dalam upaya pembelaan negara.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5258" y="9801225"/>
            <a:ext cx="19466094" cy="958771"/>
            <a:chOff x="0" y="0"/>
            <a:chExt cx="5126873" cy="252516"/>
          </a:xfrm>
        </p:grpSpPr>
        <p:sp>
          <p:nvSpPr>
            <p:cNvPr id="3" name="Freeform 3"/>
            <p:cNvSpPr/>
            <p:nvPr/>
          </p:nvSpPr>
          <p:spPr>
            <a:xfrm>
              <a:off x="0" y="0"/>
              <a:ext cx="5126873" cy="252516"/>
            </a:xfrm>
            <a:custGeom>
              <a:avLst/>
              <a:gdLst/>
              <a:ahLst/>
              <a:cxnLst/>
              <a:rect l="l" t="t" r="r" b="b"/>
              <a:pathLst>
                <a:path w="5126873" h="252516">
                  <a:moveTo>
                    <a:pt x="0" y="0"/>
                  </a:moveTo>
                  <a:lnTo>
                    <a:pt x="5126873" y="0"/>
                  </a:lnTo>
                  <a:lnTo>
                    <a:pt x="5126873" y="252516"/>
                  </a:lnTo>
                  <a:lnTo>
                    <a:pt x="0" y="252516"/>
                  </a:lnTo>
                  <a:close/>
                </a:path>
              </a:pathLst>
            </a:custGeom>
            <a:solidFill>
              <a:srgbClr val="5271FF"/>
            </a:solidFill>
          </p:spPr>
        </p:sp>
        <p:sp>
          <p:nvSpPr>
            <p:cNvPr id="4" name="TextBox 4"/>
            <p:cNvSpPr txBox="1"/>
            <p:nvPr/>
          </p:nvSpPr>
          <p:spPr>
            <a:xfrm>
              <a:off x="0" y="-38100"/>
              <a:ext cx="5126873" cy="29061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596369"/>
            <a:ext cx="499785" cy="4496505"/>
            <a:chOff x="0" y="0"/>
            <a:chExt cx="131631" cy="1184265"/>
          </a:xfrm>
        </p:grpSpPr>
        <p:sp>
          <p:nvSpPr>
            <p:cNvPr id="6" name="Freeform 6"/>
            <p:cNvSpPr/>
            <p:nvPr/>
          </p:nvSpPr>
          <p:spPr>
            <a:xfrm>
              <a:off x="0" y="0"/>
              <a:ext cx="131631" cy="1184265"/>
            </a:xfrm>
            <a:custGeom>
              <a:avLst/>
              <a:gdLst/>
              <a:ahLst/>
              <a:cxnLst/>
              <a:rect l="l" t="t" r="r" b="b"/>
              <a:pathLst>
                <a:path w="131631" h="1184265">
                  <a:moveTo>
                    <a:pt x="0" y="0"/>
                  </a:moveTo>
                  <a:lnTo>
                    <a:pt x="131631" y="0"/>
                  </a:lnTo>
                  <a:lnTo>
                    <a:pt x="131631" y="1184265"/>
                  </a:lnTo>
                  <a:lnTo>
                    <a:pt x="0" y="1184265"/>
                  </a:lnTo>
                  <a:close/>
                </a:path>
              </a:pathLst>
            </a:custGeom>
            <a:solidFill>
              <a:srgbClr val="FFDE59"/>
            </a:solidFill>
          </p:spPr>
        </p:sp>
        <p:sp>
          <p:nvSpPr>
            <p:cNvPr id="7" name="TextBox 7"/>
            <p:cNvSpPr txBox="1"/>
            <p:nvPr/>
          </p:nvSpPr>
          <p:spPr>
            <a:xfrm>
              <a:off x="0" y="-38100"/>
              <a:ext cx="131631" cy="122236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237109" y="-6577716"/>
            <a:ext cx="5596128" cy="8229600"/>
          </a:xfrm>
          <a:custGeom>
            <a:avLst/>
            <a:gdLst/>
            <a:ahLst/>
            <a:cxnLst/>
            <a:rect l="l" t="t" r="r" b="b"/>
            <a:pathLst>
              <a:path w="5596128" h="8229600">
                <a:moveTo>
                  <a:pt x="0" y="0"/>
                </a:moveTo>
                <a:lnTo>
                  <a:pt x="5596128" y="0"/>
                </a:lnTo>
                <a:lnTo>
                  <a:pt x="5596128" y="8229600"/>
                </a:lnTo>
                <a:lnTo>
                  <a:pt x="0" y="8229600"/>
                </a:lnTo>
                <a:lnTo>
                  <a:pt x="0" y="0"/>
                </a:lnTo>
                <a:close/>
              </a:path>
            </a:pathLst>
          </a:custGeom>
          <a:blipFill>
            <a:blip r:embed="rId2"/>
            <a:stretch>
              <a:fillRect/>
            </a:stretch>
          </a:blipFill>
        </p:spPr>
      </p:sp>
      <p:sp>
        <p:nvSpPr>
          <p:cNvPr id="9" name="Freeform 9"/>
          <p:cNvSpPr/>
          <p:nvPr/>
        </p:nvSpPr>
        <p:spPr>
          <a:xfrm>
            <a:off x="7286191" y="7721665"/>
            <a:ext cx="2961305" cy="1706789"/>
          </a:xfrm>
          <a:custGeom>
            <a:avLst/>
            <a:gdLst/>
            <a:ahLst/>
            <a:cxnLst/>
            <a:rect l="l" t="t" r="r" b="b"/>
            <a:pathLst>
              <a:path w="2961305" h="1706789">
                <a:moveTo>
                  <a:pt x="0" y="0"/>
                </a:moveTo>
                <a:lnTo>
                  <a:pt x="2961305" y="0"/>
                </a:lnTo>
                <a:lnTo>
                  <a:pt x="2961305" y="1706789"/>
                </a:lnTo>
                <a:lnTo>
                  <a:pt x="0" y="1706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0" y="7581900"/>
            <a:ext cx="3324731" cy="3017194"/>
          </a:xfrm>
          <a:custGeom>
            <a:avLst/>
            <a:gdLst/>
            <a:ahLst/>
            <a:cxnLst/>
            <a:rect l="l" t="t" r="r" b="b"/>
            <a:pathLst>
              <a:path w="3324731" h="3017194">
                <a:moveTo>
                  <a:pt x="0" y="0"/>
                </a:moveTo>
                <a:lnTo>
                  <a:pt x="3324731" y="0"/>
                </a:lnTo>
                <a:lnTo>
                  <a:pt x="3324731" y="3017194"/>
                </a:lnTo>
                <a:lnTo>
                  <a:pt x="0" y="3017194"/>
                </a:lnTo>
                <a:lnTo>
                  <a:pt x="0" y="0"/>
                </a:lnTo>
                <a:close/>
              </a:path>
            </a:pathLst>
          </a:custGeom>
          <a:blipFill>
            <a:blip r:embed="rId5"/>
            <a:stretch>
              <a:fillRect/>
            </a:stretch>
          </a:blipFill>
        </p:spPr>
      </p:sp>
      <p:sp>
        <p:nvSpPr>
          <p:cNvPr id="11" name="Freeform 11"/>
          <p:cNvSpPr/>
          <p:nvPr/>
        </p:nvSpPr>
        <p:spPr>
          <a:xfrm>
            <a:off x="13788569" y="7277100"/>
            <a:ext cx="4575631" cy="3437443"/>
          </a:xfrm>
          <a:custGeom>
            <a:avLst/>
            <a:gdLst/>
            <a:ahLst/>
            <a:cxnLst/>
            <a:rect l="l" t="t" r="r" b="b"/>
            <a:pathLst>
              <a:path w="4575631" h="3437443">
                <a:moveTo>
                  <a:pt x="0" y="0"/>
                </a:moveTo>
                <a:lnTo>
                  <a:pt x="4575631" y="0"/>
                </a:lnTo>
                <a:lnTo>
                  <a:pt x="4575631" y="3437443"/>
                </a:lnTo>
                <a:lnTo>
                  <a:pt x="0" y="3437443"/>
                </a:lnTo>
                <a:lnTo>
                  <a:pt x="0" y="0"/>
                </a:lnTo>
                <a:close/>
              </a:path>
            </a:pathLst>
          </a:custGeom>
          <a:blipFill>
            <a:blip r:embed="rId6"/>
            <a:stretch>
              <a:fillRect/>
            </a:stretch>
          </a:blipFill>
        </p:spPr>
      </p:sp>
      <p:sp>
        <p:nvSpPr>
          <p:cNvPr id="12" name="TextBox 12"/>
          <p:cNvSpPr txBox="1"/>
          <p:nvPr/>
        </p:nvSpPr>
        <p:spPr>
          <a:xfrm>
            <a:off x="1285044" y="984816"/>
            <a:ext cx="7358355" cy="1353185"/>
          </a:xfrm>
          <a:prstGeom prst="rect">
            <a:avLst/>
          </a:prstGeom>
        </p:spPr>
        <p:txBody>
          <a:bodyPr lIns="0" tIns="0" rIns="0" bIns="0" rtlCol="0" anchor="t">
            <a:spAutoFit/>
          </a:bodyPr>
          <a:lstStyle/>
          <a:p>
            <a:pPr algn="l">
              <a:lnSpc>
                <a:spcPts val="3400"/>
              </a:lnSpc>
            </a:pPr>
            <a:r>
              <a:rPr lang="en-US" sz="3400">
                <a:solidFill>
                  <a:srgbClr val="000000"/>
                </a:solidFill>
                <a:latin typeface="Poppins"/>
              </a:rPr>
              <a:t>Esensi dan Urgensi Harmoni</a:t>
            </a:r>
          </a:p>
          <a:p>
            <a:pPr algn="l">
              <a:lnSpc>
                <a:spcPts val="3400"/>
              </a:lnSpc>
            </a:pPr>
            <a:r>
              <a:rPr lang="en-US" sz="3400">
                <a:solidFill>
                  <a:srgbClr val="000000"/>
                </a:solidFill>
                <a:latin typeface="Poppins"/>
              </a:rPr>
              <a:t>Kewajiban dan Hak Negara</a:t>
            </a:r>
          </a:p>
          <a:p>
            <a:pPr algn="l">
              <a:lnSpc>
                <a:spcPts val="3400"/>
              </a:lnSpc>
            </a:pPr>
            <a:r>
              <a:rPr lang="en-US" sz="3400">
                <a:solidFill>
                  <a:srgbClr val="000000"/>
                </a:solidFill>
                <a:latin typeface="Poppins"/>
              </a:rPr>
              <a:t>dan Warga Negara</a:t>
            </a:r>
          </a:p>
        </p:txBody>
      </p:sp>
      <p:sp>
        <p:nvSpPr>
          <p:cNvPr id="13" name="TextBox 13"/>
          <p:cNvSpPr txBox="1"/>
          <p:nvPr/>
        </p:nvSpPr>
        <p:spPr>
          <a:xfrm>
            <a:off x="1285044" y="3275555"/>
            <a:ext cx="3480674" cy="352425"/>
          </a:xfrm>
          <a:prstGeom prst="rect">
            <a:avLst/>
          </a:prstGeom>
        </p:spPr>
        <p:txBody>
          <a:bodyPr lIns="0" tIns="0" rIns="0" bIns="0" rtlCol="0" anchor="t">
            <a:spAutoFit/>
          </a:bodyPr>
          <a:lstStyle/>
          <a:p>
            <a:pPr algn="l">
              <a:lnSpc>
                <a:spcPts val="2688"/>
              </a:lnSpc>
            </a:pPr>
            <a:r>
              <a:rPr lang="en-US" sz="2240">
                <a:solidFill>
                  <a:srgbClr val="2E2E2E"/>
                </a:solidFill>
                <a:latin typeface="Poppins Bold"/>
              </a:rPr>
              <a:t>Agama</a:t>
            </a:r>
          </a:p>
        </p:txBody>
      </p:sp>
      <p:sp>
        <p:nvSpPr>
          <p:cNvPr id="14" name="TextBox 14"/>
          <p:cNvSpPr txBox="1"/>
          <p:nvPr/>
        </p:nvSpPr>
        <p:spPr>
          <a:xfrm>
            <a:off x="1285044" y="4171950"/>
            <a:ext cx="4136832" cy="2847975"/>
          </a:xfrm>
          <a:prstGeom prst="rect">
            <a:avLst/>
          </a:prstGeom>
        </p:spPr>
        <p:txBody>
          <a:bodyPr lIns="0" tIns="0" rIns="0" bIns="0" rtlCol="0" anchor="t">
            <a:spAutoFit/>
          </a:bodyPr>
          <a:lstStyle/>
          <a:p>
            <a:pPr algn="l">
              <a:lnSpc>
                <a:spcPts val="2519"/>
              </a:lnSpc>
            </a:pPr>
            <a:r>
              <a:rPr lang="en-US" sz="2099" dirty="0" err="1">
                <a:solidFill>
                  <a:srgbClr val="2E2E2E"/>
                </a:solidFill>
                <a:latin typeface="Poppins"/>
              </a:rPr>
              <a:t>Susunan</a:t>
            </a:r>
            <a:r>
              <a:rPr lang="en-US" sz="2099" dirty="0">
                <a:solidFill>
                  <a:srgbClr val="2E2E2E"/>
                </a:solidFill>
                <a:latin typeface="Poppins"/>
              </a:rPr>
              <a:t> </a:t>
            </a:r>
            <a:r>
              <a:rPr lang="en-US" sz="2099" dirty="0" err="1">
                <a:solidFill>
                  <a:srgbClr val="2E2E2E"/>
                </a:solidFill>
                <a:latin typeface="Poppins"/>
              </a:rPr>
              <a:t>dasar</a:t>
            </a:r>
            <a:r>
              <a:rPr lang="en-US" sz="2099" dirty="0">
                <a:solidFill>
                  <a:srgbClr val="2E2E2E"/>
                </a:solidFill>
                <a:latin typeface="Poppins"/>
              </a:rPr>
              <a:t> negara </a:t>
            </a:r>
            <a:r>
              <a:rPr lang="en-US" sz="2099" dirty="0" err="1">
                <a:solidFill>
                  <a:srgbClr val="2E2E2E"/>
                </a:solidFill>
                <a:latin typeface="Poppins"/>
              </a:rPr>
              <a:t>kita</a:t>
            </a:r>
            <a:r>
              <a:rPr lang="en-US" sz="2099" dirty="0">
                <a:solidFill>
                  <a:srgbClr val="2E2E2E"/>
                </a:solidFill>
                <a:latin typeface="Poppins"/>
              </a:rPr>
              <a:t> </a:t>
            </a:r>
            <a:r>
              <a:rPr lang="en-US" sz="2099" dirty="0" err="1">
                <a:solidFill>
                  <a:srgbClr val="2E2E2E"/>
                </a:solidFill>
                <a:latin typeface="Poppins"/>
              </a:rPr>
              <a:t>yaitu</a:t>
            </a:r>
            <a:r>
              <a:rPr lang="en-US" sz="2099" dirty="0">
                <a:solidFill>
                  <a:srgbClr val="2E2E2E"/>
                </a:solidFill>
                <a:latin typeface="Poppins"/>
              </a:rPr>
              <a:t> </a:t>
            </a:r>
            <a:r>
              <a:rPr lang="en-US" sz="2099" dirty="0" err="1">
                <a:solidFill>
                  <a:srgbClr val="2E2E2E"/>
                </a:solidFill>
                <a:latin typeface="Poppins"/>
              </a:rPr>
              <a:t>pancasila</a:t>
            </a:r>
            <a:r>
              <a:rPr lang="en-US" sz="2099" dirty="0">
                <a:solidFill>
                  <a:srgbClr val="2E2E2E"/>
                </a:solidFill>
                <a:latin typeface="Poppins"/>
              </a:rPr>
              <a:t> </a:t>
            </a:r>
            <a:r>
              <a:rPr lang="en-US" sz="2099" dirty="0" err="1">
                <a:solidFill>
                  <a:srgbClr val="2E2E2E"/>
                </a:solidFill>
                <a:latin typeface="Poppins"/>
              </a:rPr>
              <a:t>bersifat</a:t>
            </a:r>
            <a:r>
              <a:rPr lang="en-US" sz="2099" dirty="0">
                <a:solidFill>
                  <a:srgbClr val="2E2E2E"/>
                </a:solidFill>
                <a:latin typeface="Poppins"/>
              </a:rPr>
              <a:t> </a:t>
            </a:r>
            <a:r>
              <a:rPr lang="en-US" sz="2099" dirty="0" err="1">
                <a:solidFill>
                  <a:srgbClr val="2E2E2E"/>
                </a:solidFill>
                <a:latin typeface="Poppins"/>
              </a:rPr>
              <a:t>hierarkis</a:t>
            </a:r>
            <a:r>
              <a:rPr lang="en-US" sz="2099" dirty="0">
                <a:solidFill>
                  <a:srgbClr val="2E2E2E"/>
                </a:solidFill>
                <a:latin typeface="Poppins"/>
              </a:rPr>
              <a:t> </a:t>
            </a:r>
            <a:r>
              <a:rPr lang="en-US" sz="2099" dirty="0" err="1">
                <a:solidFill>
                  <a:srgbClr val="2E2E2E"/>
                </a:solidFill>
                <a:latin typeface="Poppins"/>
              </a:rPr>
              <a:t>piramidal</a:t>
            </a:r>
            <a:r>
              <a:rPr lang="en-US" sz="2099" dirty="0">
                <a:solidFill>
                  <a:srgbClr val="2E2E2E"/>
                </a:solidFill>
                <a:latin typeface="Poppins"/>
              </a:rPr>
              <a:t>. </a:t>
            </a:r>
            <a:r>
              <a:rPr lang="en-US" sz="2099" dirty="0" err="1">
                <a:solidFill>
                  <a:srgbClr val="2E2E2E"/>
                </a:solidFill>
                <a:latin typeface="Poppins"/>
              </a:rPr>
              <a:t>Artinya</a:t>
            </a:r>
            <a:r>
              <a:rPr lang="en-US" sz="2099" dirty="0">
                <a:solidFill>
                  <a:srgbClr val="2E2E2E"/>
                </a:solidFill>
                <a:latin typeface="Poppins"/>
              </a:rPr>
              <a:t>, </a:t>
            </a:r>
            <a:r>
              <a:rPr lang="en-US" sz="2099" dirty="0" err="1">
                <a:solidFill>
                  <a:srgbClr val="2E2E2E"/>
                </a:solidFill>
                <a:latin typeface="Poppins"/>
              </a:rPr>
              <a:t>urut-urutan</a:t>
            </a:r>
            <a:r>
              <a:rPr lang="en-US" sz="2099" dirty="0">
                <a:solidFill>
                  <a:srgbClr val="2E2E2E"/>
                </a:solidFill>
                <a:latin typeface="Poppins"/>
              </a:rPr>
              <a:t> lima </a:t>
            </a:r>
            <a:r>
              <a:rPr lang="en-US" sz="2099" dirty="0" err="1">
                <a:solidFill>
                  <a:srgbClr val="2E2E2E"/>
                </a:solidFill>
                <a:latin typeface="Poppins"/>
              </a:rPr>
              <a:t>sila</a:t>
            </a:r>
            <a:r>
              <a:rPr lang="en-US" sz="2099" dirty="0">
                <a:solidFill>
                  <a:srgbClr val="2E2E2E"/>
                </a:solidFill>
                <a:latin typeface="Poppins"/>
              </a:rPr>
              <a:t> Pancasila </a:t>
            </a:r>
            <a:r>
              <a:rPr lang="en-US" sz="2099" dirty="0" err="1">
                <a:solidFill>
                  <a:srgbClr val="2E2E2E"/>
                </a:solidFill>
                <a:latin typeface="Poppins"/>
              </a:rPr>
              <a:t>menunjukan</a:t>
            </a:r>
            <a:r>
              <a:rPr lang="en-US" sz="2099" dirty="0">
                <a:solidFill>
                  <a:srgbClr val="2E2E2E"/>
                </a:solidFill>
                <a:latin typeface="Poppins"/>
              </a:rPr>
              <a:t> </a:t>
            </a:r>
            <a:r>
              <a:rPr lang="en-US" sz="2099" dirty="0" err="1">
                <a:solidFill>
                  <a:srgbClr val="2E2E2E"/>
                </a:solidFill>
                <a:latin typeface="Poppins"/>
              </a:rPr>
              <a:t>suatu</a:t>
            </a:r>
            <a:r>
              <a:rPr lang="en-US" sz="2099" dirty="0">
                <a:solidFill>
                  <a:srgbClr val="2E2E2E"/>
                </a:solidFill>
                <a:latin typeface="Poppins"/>
              </a:rPr>
              <a:t> </a:t>
            </a:r>
            <a:r>
              <a:rPr lang="en-US" sz="2099" dirty="0" err="1">
                <a:solidFill>
                  <a:srgbClr val="2E2E2E"/>
                </a:solidFill>
                <a:latin typeface="Poppins"/>
              </a:rPr>
              <a:t>rangkaian</a:t>
            </a:r>
            <a:r>
              <a:rPr lang="en-US" sz="2099" dirty="0">
                <a:solidFill>
                  <a:srgbClr val="2E2E2E"/>
                </a:solidFill>
                <a:latin typeface="Poppins"/>
              </a:rPr>
              <a:t> </a:t>
            </a:r>
            <a:r>
              <a:rPr lang="en-US" sz="2099" dirty="0" err="1">
                <a:solidFill>
                  <a:srgbClr val="2E2E2E"/>
                </a:solidFill>
                <a:latin typeface="Poppins"/>
              </a:rPr>
              <a:t>tingkat</a:t>
            </a:r>
            <a:r>
              <a:rPr lang="en-US" sz="2099" dirty="0">
                <a:solidFill>
                  <a:srgbClr val="2E2E2E"/>
                </a:solidFill>
                <a:latin typeface="Poppins"/>
              </a:rPr>
              <a:t> </a:t>
            </a:r>
            <a:r>
              <a:rPr lang="en-US" sz="2099" dirty="0" err="1">
                <a:solidFill>
                  <a:srgbClr val="2E2E2E"/>
                </a:solidFill>
                <a:latin typeface="Poppins"/>
              </a:rPr>
              <a:t>dalam</a:t>
            </a:r>
            <a:r>
              <a:rPr lang="en-US" sz="2099" dirty="0">
                <a:solidFill>
                  <a:srgbClr val="2E2E2E"/>
                </a:solidFill>
                <a:latin typeface="Poppins"/>
              </a:rPr>
              <a:t> </a:t>
            </a:r>
            <a:r>
              <a:rPr lang="en-US" sz="2099" dirty="0" err="1">
                <a:solidFill>
                  <a:srgbClr val="2E2E2E"/>
                </a:solidFill>
                <a:latin typeface="Poppins"/>
              </a:rPr>
              <a:t>luasnya</a:t>
            </a:r>
            <a:r>
              <a:rPr lang="en-US" sz="2099" dirty="0">
                <a:solidFill>
                  <a:srgbClr val="2E2E2E"/>
                </a:solidFill>
                <a:latin typeface="Poppins"/>
              </a:rPr>
              <a:t> dan </a:t>
            </a:r>
            <a:r>
              <a:rPr lang="en-US" sz="2099" dirty="0" err="1">
                <a:solidFill>
                  <a:srgbClr val="2E2E2E"/>
                </a:solidFill>
                <a:latin typeface="Poppins"/>
              </a:rPr>
              <a:t>isi</a:t>
            </a:r>
            <a:r>
              <a:rPr lang="en-US" sz="2099" dirty="0">
                <a:solidFill>
                  <a:srgbClr val="2E2E2E"/>
                </a:solidFill>
                <a:latin typeface="Poppins"/>
              </a:rPr>
              <a:t> </a:t>
            </a:r>
            <a:r>
              <a:rPr lang="en-US" sz="2099" dirty="0" err="1">
                <a:solidFill>
                  <a:srgbClr val="2E2E2E"/>
                </a:solidFill>
                <a:latin typeface="Poppins"/>
              </a:rPr>
              <a:t>dalam</a:t>
            </a:r>
            <a:r>
              <a:rPr lang="en-US" sz="2099" dirty="0">
                <a:solidFill>
                  <a:srgbClr val="2E2E2E"/>
                </a:solidFill>
                <a:latin typeface="Poppins"/>
              </a:rPr>
              <a:t> </a:t>
            </a:r>
            <a:r>
              <a:rPr lang="en-US" sz="2099" dirty="0" err="1">
                <a:solidFill>
                  <a:srgbClr val="2E2E2E"/>
                </a:solidFill>
                <a:latin typeface="Poppins"/>
              </a:rPr>
              <a:t>sifatnya</a:t>
            </a:r>
            <a:r>
              <a:rPr lang="en-US" sz="2099" dirty="0">
                <a:solidFill>
                  <a:srgbClr val="2E2E2E"/>
                </a:solidFill>
                <a:latin typeface="Poppins"/>
              </a:rPr>
              <a:t> yang </a:t>
            </a:r>
            <a:r>
              <a:rPr lang="en-US" sz="2099" dirty="0" err="1">
                <a:solidFill>
                  <a:srgbClr val="2E2E2E"/>
                </a:solidFill>
                <a:latin typeface="Poppins"/>
              </a:rPr>
              <a:t>merupakan</a:t>
            </a:r>
            <a:r>
              <a:rPr lang="en-US" sz="2099" dirty="0">
                <a:solidFill>
                  <a:srgbClr val="2E2E2E"/>
                </a:solidFill>
                <a:latin typeface="Poppins"/>
              </a:rPr>
              <a:t> </a:t>
            </a:r>
            <a:r>
              <a:rPr lang="en-US" sz="2099" dirty="0" err="1">
                <a:solidFill>
                  <a:srgbClr val="2E2E2E"/>
                </a:solidFill>
                <a:latin typeface="Poppins"/>
              </a:rPr>
              <a:t>pengkhususan</a:t>
            </a:r>
            <a:r>
              <a:rPr lang="en-US" sz="2099" dirty="0">
                <a:solidFill>
                  <a:srgbClr val="2E2E2E"/>
                </a:solidFill>
                <a:latin typeface="Poppins"/>
              </a:rPr>
              <a:t> </a:t>
            </a:r>
            <a:r>
              <a:rPr lang="en-US" sz="2099" dirty="0" err="1">
                <a:solidFill>
                  <a:srgbClr val="2E2E2E"/>
                </a:solidFill>
                <a:latin typeface="Poppins"/>
              </a:rPr>
              <a:t>dari</a:t>
            </a:r>
            <a:r>
              <a:rPr lang="en-US" sz="2099" dirty="0">
                <a:solidFill>
                  <a:srgbClr val="2E2E2E"/>
                </a:solidFill>
                <a:latin typeface="Poppins"/>
              </a:rPr>
              <a:t> </a:t>
            </a:r>
            <a:r>
              <a:rPr lang="en-US" sz="2099" dirty="0" err="1">
                <a:solidFill>
                  <a:srgbClr val="2E2E2E"/>
                </a:solidFill>
                <a:latin typeface="Poppins"/>
              </a:rPr>
              <a:t>sila-sila</a:t>
            </a:r>
            <a:r>
              <a:rPr lang="en-US" sz="2099" dirty="0">
                <a:solidFill>
                  <a:srgbClr val="2E2E2E"/>
                </a:solidFill>
                <a:latin typeface="Poppins"/>
              </a:rPr>
              <a:t> </a:t>
            </a:r>
            <a:r>
              <a:rPr lang="en-US" sz="2099" dirty="0" err="1">
                <a:solidFill>
                  <a:srgbClr val="2E2E2E"/>
                </a:solidFill>
                <a:latin typeface="Poppins"/>
              </a:rPr>
              <a:t>dimukanya</a:t>
            </a:r>
            <a:r>
              <a:rPr lang="en-US" sz="2099" dirty="0">
                <a:solidFill>
                  <a:srgbClr val="2E2E2E"/>
                </a:solidFill>
                <a:latin typeface="Poppins"/>
              </a:rPr>
              <a:t>.</a:t>
            </a:r>
          </a:p>
        </p:txBody>
      </p:sp>
      <p:sp>
        <p:nvSpPr>
          <p:cNvPr id="15" name="TextBox 15"/>
          <p:cNvSpPr txBox="1"/>
          <p:nvPr/>
        </p:nvSpPr>
        <p:spPr>
          <a:xfrm>
            <a:off x="7075584" y="3275555"/>
            <a:ext cx="3735559" cy="685800"/>
          </a:xfrm>
          <a:prstGeom prst="rect">
            <a:avLst/>
          </a:prstGeom>
        </p:spPr>
        <p:txBody>
          <a:bodyPr lIns="0" tIns="0" rIns="0" bIns="0" rtlCol="0" anchor="t">
            <a:spAutoFit/>
          </a:bodyPr>
          <a:lstStyle/>
          <a:p>
            <a:pPr algn="l">
              <a:lnSpc>
                <a:spcPts val="2688"/>
              </a:lnSpc>
            </a:pPr>
            <a:r>
              <a:rPr lang="en-US" sz="2240">
                <a:solidFill>
                  <a:srgbClr val="2E2E2E"/>
                </a:solidFill>
                <a:latin typeface="Poppins Bold"/>
              </a:rPr>
              <a:t>Pendidikan dan kebudayaan</a:t>
            </a:r>
          </a:p>
        </p:txBody>
      </p:sp>
      <p:sp>
        <p:nvSpPr>
          <p:cNvPr id="16" name="TextBox 16"/>
          <p:cNvSpPr txBox="1"/>
          <p:nvPr/>
        </p:nvSpPr>
        <p:spPr>
          <a:xfrm>
            <a:off x="7075584" y="4171950"/>
            <a:ext cx="4136832" cy="3162300"/>
          </a:xfrm>
          <a:prstGeom prst="rect">
            <a:avLst/>
          </a:prstGeom>
        </p:spPr>
        <p:txBody>
          <a:bodyPr lIns="0" tIns="0" rIns="0" bIns="0" rtlCol="0" anchor="t">
            <a:spAutoFit/>
          </a:bodyPr>
          <a:lstStyle/>
          <a:p>
            <a:pPr algn="l">
              <a:lnSpc>
                <a:spcPts val="2519"/>
              </a:lnSpc>
            </a:pPr>
            <a:r>
              <a:rPr lang="en-US" sz="2099">
                <a:solidFill>
                  <a:srgbClr val="2E2E2E"/>
                </a:solidFill>
                <a:latin typeface="Poppins"/>
              </a:rPr>
              <a:t>Pendidikan dan kebudayaan merupakan dua istilah yang satu sama lain saling berkorelasi sangat erat. Pendidikan adalah salah satu bentuk upaya pembudayaan melalui proses, pendidikan kebudayaan bukan saja ditransformasikan dari generasi tua ke muda.</a:t>
            </a:r>
          </a:p>
        </p:txBody>
      </p:sp>
      <p:sp>
        <p:nvSpPr>
          <p:cNvPr id="17" name="TextBox 17"/>
          <p:cNvSpPr txBox="1"/>
          <p:nvPr/>
        </p:nvSpPr>
        <p:spPr>
          <a:xfrm>
            <a:off x="12644647" y="3275555"/>
            <a:ext cx="4377181" cy="685800"/>
          </a:xfrm>
          <a:prstGeom prst="rect">
            <a:avLst/>
          </a:prstGeom>
        </p:spPr>
        <p:txBody>
          <a:bodyPr lIns="0" tIns="0" rIns="0" bIns="0" rtlCol="0" anchor="t">
            <a:spAutoFit/>
          </a:bodyPr>
          <a:lstStyle/>
          <a:p>
            <a:pPr algn="l">
              <a:lnSpc>
                <a:spcPts val="2688"/>
              </a:lnSpc>
            </a:pPr>
            <a:r>
              <a:rPr lang="en-US" sz="2240">
                <a:solidFill>
                  <a:srgbClr val="2E2E2E"/>
                </a:solidFill>
                <a:latin typeface="Poppins Bold"/>
              </a:rPr>
              <a:t>Perkonomian Naasional dan Kesejahteraan Rakyat</a:t>
            </a:r>
          </a:p>
        </p:txBody>
      </p:sp>
      <p:sp>
        <p:nvSpPr>
          <p:cNvPr id="18" name="TextBox 18"/>
          <p:cNvSpPr txBox="1"/>
          <p:nvPr/>
        </p:nvSpPr>
        <p:spPr>
          <a:xfrm>
            <a:off x="12644647" y="4171950"/>
            <a:ext cx="4136832" cy="2847975"/>
          </a:xfrm>
          <a:prstGeom prst="rect">
            <a:avLst/>
          </a:prstGeom>
        </p:spPr>
        <p:txBody>
          <a:bodyPr lIns="0" tIns="0" rIns="0" bIns="0" rtlCol="0" anchor="t">
            <a:spAutoFit/>
          </a:bodyPr>
          <a:lstStyle/>
          <a:p>
            <a:pPr algn="l">
              <a:lnSpc>
                <a:spcPts val="2519"/>
              </a:lnSpc>
            </a:pPr>
            <a:r>
              <a:rPr lang="en-US" sz="2099">
                <a:solidFill>
                  <a:srgbClr val="2E2E2E"/>
                </a:solidFill>
                <a:latin typeface="Poppins"/>
              </a:rPr>
              <a:t>Sesuai semangat Pasal 33 ayat (1) UUD NRI Tahun 1945 asas perekonomian nasional adalah kekeluargaan. Apa makna asas kekeluargaan? Kekeluargaan merupakan asas yang dianut oleh masyarakat indonesia dalam aspek kehidupan.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4202" y="7920698"/>
            <a:ext cx="4145803" cy="3202633"/>
          </a:xfrm>
          <a:custGeom>
            <a:avLst/>
            <a:gdLst/>
            <a:ahLst/>
            <a:cxnLst/>
            <a:rect l="l" t="t" r="r" b="b"/>
            <a:pathLst>
              <a:path w="4145803" h="3202633">
                <a:moveTo>
                  <a:pt x="0" y="0"/>
                </a:moveTo>
                <a:lnTo>
                  <a:pt x="4145804" y="0"/>
                </a:lnTo>
                <a:lnTo>
                  <a:pt x="4145804" y="3202633"/>
                </a:lnTo>
                <a:lnTo>
                  <a:pt x="0" y="3202633"/>
                </a:lnTo>
                <a:lnTo>
                  <a:pt x="0" y="0"/>
                </a:lnTo>
                <a:close/>
              </a:path>
            </a:pathLst>
          </a:custGeom>
          <a:blipFill>
            <a:blip r:embed="rId2"/>
            <a:stretch>
              <a:fillRect/>
            </a:stretch>
          </a:blipFill>
        </p:spPr>
      </p:sp>
      <p:sp>
        <p:nvSpPr>
          <p:cNvPr id="3" name="Freeform 3"/>
          <p:cNvSpPr/>
          <p:nvPr/>
        </p:nvSpPr>
        <p:spPr>
          <a:xfrm>
            <a:off x="15724315" y="4509524"/>
            <a:ext cx="1294905" cy="4114800"/>
          </a:xfrm>
          <a:custGeom>
            <a:avLst/>
            <a:gdLst/>
            <a:ahLst/>
            <a:cxnLst/>
            <a:rect l="l" t="t" r="r" b="b"/>
            <a:pathLst>
              <a:path w="1294905" h="4114800">
                <a:moveTo>
                  <a:pt x="0" y="0"/>
                </a:moveTo>
                <a:lnTo>
                  <a:pt x="1294905" y="0"/>
                </a:lnTo>
                <a:lnTo>
                  <a:pt x="12949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44202" y="-3019353"/>
            <a:ext cx="3660966" cy="6038706"/>
          </a:xfrm>
          <a:custGeom>
            <a:avLst/>
            <a:gdLst/>
            <a:ahLst/>
            <a:cxnLst/>
            <a:rect l="l" t="t" r="r" b="b"/>
            <a:pathLst>
              <a:path w="3660966" h="6038706">
                <a:moveTo>
                  <a:pt x="0" y="0"/>
                </a:moveTo>
                <a:lnTo>
                  <a:pt x="3660966" y="0"/>
                </a:lnTo>
                <a:lnTo>
                  <a:pt x="3660966" y="6038706"/>
                </a:lnTo>
                <a:lnTo>
                  <a:pt x="0" y="6038706"/>
                </a:lnTo>
                <a:lnTo>
                  <a:pt x="0" y="0"/>
                </a:lnTo>
                <a:close/>
              </a:path>
            </a:pathLst>
          </a:custGeom>
          <a:blipFill>
            <a:blip r:embed="rId5"/>
            <a:stretch>
              <a:fillRect/>
            </a:stretch>
          </a:blipFill>
        </p:spPr>
      </p:sp>
      <p:sp>
        <p:nvSpPr>
          <p:cNvPr id="5" name="TextBox 5"/>
          <p:cNvSpPr txBox="1"/>
          <p:nvPr/>
        </p:nvSpPr>
        <p:spPr>
          <a:xfrm>
            <a:off x="7781746" y="1587593"/>
            <a:ext cx="2724507" cy="495935"/>
          </a:xfrm>
          <a:prstGeom prst="rect">
            <a:avLst/>
          </a:prstGeom>
        </p:spPr>
        <p:txBody>
          <a:bodyPr lIns="0" tIns="0" rIns="0" bIns="0" rtlCol="0" anchor="t">
            <a:spAutoFit/>
          </a:bodyPr>
          <a:lstStyle/>
          <a:p>
            <a:pPr algn="l">
              <a:lnSpc>
                <a:spcPts val="3400"/>
              </a:lnSpc>
            </a:pPr>
            <a:r>
              <a:rPr lang="en-US" sz="3400">
                <a:solidFill>
                  <a:srgbClr val="000000"/>
                </a:solidFill>
                <a:latin typeface="Poppins"/>
              </a:rPr>
              <a:t>Kesimpulan</a:t>
            </a:r>
          </a:p>
        </p:txBody>
      </p:sp>
      <p:sp>
        <p:nvSpPr>
          <p:cNvPr id="6" name="TextBox 6"/>
          <p:cNvSpPr txBox="1"/>
          <p:nvPr/>
        </p:nvSpPr>
        <p:spPr>
          <a:xfrm>
            <a:off x="3003187" y="1714500"/>
            <a:ext cx="12281625" cy="6670416"/>
          </a:xfrm>
          <a:prstGeom prst="rect">
            <a:avLst/>
          </a:prstGeom>
        </p:spPr>
        <p:txBody>
          <a:bodyPr wrap="square" lIns="0" tIns="0" rIns="0" bIns="0" rtlCol="0" anchor="t">
            <a:spAutoFit/>
          </a:bodyPr>
          <a:lstStyle/>
          <a:p>
            <a:pPr algn="ctr">
              <a:lnSpc>
                <a:spcPts val="3726"/>
              </a:lnSpc>
            </a:pPr>
            <a:endParaRPr lang="en-ID" dirty="0"/>
          </a:p>
          <a:p>
            <a:pPr algn="ctr">
              <a:lnSpc>
                <a:spcPts val="3726"/>
              </a:lnSpc>
            </a:pPr>
            <a:r>
              <a:rPr lang="en-ID" sz="2700" dirty="0">
                <a:solidFill>
                  <a:srgbClr val="232323"/>
                </a:solidFill>
                <a:latin typeface="Poppins"/>
              </a:rPr>
              <a:t>T</a:t>
            </a:r>
            <a:r>
              <a:rPr lang="en-ID" sz="2700">
                <a:solidFill>
                  <a:srgbClr val="232323"/>
                </a:solidFill>
                <a:latin typeface="Poppins"/>
              </a:rPr>
              <a:t>radisi</a:t>
            </a:r>
            <a:r>
              <a:rPr lang="en-ID" sz="2700" dirty="0">
                <a:solidFill>
                  <a:srgbClr val="232323"/>
                </a:solidFill>
                <a:latin typeface="Poppins"/>
              </a:rPr>
              <a:t> </a:t>
            </a:r>
            <a:r>
              <a:rPr lang="en-ID" sz="2700" dirty="0" err="1">
                <a:solidFill>
                  <a:srgbClr val="232323"/>
                </a:solidFill>
                <a:latin typeface="Poppins"/>
              </a:rPr>
              <a:t>budaya</a:t>
            </a:r>
            <a:r>
              <a:rPr lang="en-ID" sz="2700" dirty="0">
                <a:solidFill>
                  <a:srgbClr val="232323"/>
                </a:solidFill>
                <a:latin typeface="Poppins"/>
              </a:rPr>
              <a:t> </a:t>
            </a:r>
            <a:r>
              <a:rPr lang="en-ID" sz="2700" dirty="0">
                <a:solidFill>
                  <a:srgbClr val="FF6903"/>
                </a:solidFill>
                <a:latin typeface="Poppins Bold"/>
              </a:rPr>
              <a:t>Indonesia</a:t>
            </a:r>
            <a:r>
              <a:rPr lang="en-ID" sz="2700" dirty="0">
                <a:solidFill>
                  <a:srgbClr val="232323"/>
                </a:solidFill>
                <a:latin typeface="Poppins"/>
              </a:rPr>
              <a:t> </a:t>
            </a:r>
            <a:r>
              <a:rPr lang="en-ID" sz="2700" dirty="0" err="1">
                <a:solidFill>
                  <a:srgbClr val="232323"/>
                </a:solidFill>
                <a:latin typeface="Poppins"/>
              </a:rPr>
              <a:t>semenjak</a:t>
            </a:r>
            <a:r>
              <a:rPr lang="en-ID" sz="2700" dirty="0">
                <a:solidFill>
                  <a:srgbClr val="232323"/>
                </a:solidFill>
                <a:latin typeface="Poppins"/>
              </a:rPr>
              <a:t> zaman </a:t>
            </a:r>
            <a:r>
              <a:rPr lang="en-ID" sz="2700" dirty="0" err="1">
                <a:solidFill>
                  <a:srgbClr val="232323"/>
                </a:solidFill>
                <a:latin typeface="Poppins"/>
              </a:rPr>
              <a:t>kerajaan-kerajaan</a:t>
            </a:r>
            <a:r>
              <a:rPr lang="en-ID" sz="2700" dirty="0">
                <a:solidFill>
                  <a:srgbClr val="232323"/>
                </a:solidFill>
                <a:latin typeface="Poppins"/>
              </a:rPr>
              <a:t> di</a:t>
            </a:r>
          </a:p>
          <a:p>
            <a:pPr algn="ctr">
              <a:lnSpc>
                <a:spcPts val="3726"/>
              </a:lnSpc>
            </a:pPr>
            <a:r>
              <a:rPr lang="en-ID" sz="2700" dirty="0">
                <a:solidFill>
                  <a:srgbClr val="232323"/>
                </a:solidFill>
                <a:latin typeface="Poppins"/>
              </a:rPr>
              <a:t>Nusantara </a:t>
            </a:r>
            <a:r>
              <a:rPr lang="en-ID" sz="2700" dirty="0" err="1">
                <a:solidFill>
                  <a:srgbClr val="232323"/>
                </a:solidFill>
                <a:latin typeface="Poppins"/>
              </a:rPr>
              <a:t>lebih</a:t>
            </a:r>
            <a:r>
              <a:rPr lang="en-ID" sz="2700" dirty="0">
                <a:solidFill>
                  <a:srgbClr val="232323"/>
                </a:solidFill>
                <a:latin typeface="Poppins"/>
              </a:rPr>
              <a:t> </a:t>
            </a:r>
            <a:r>
              <a:rPr lang="en-ID" sz="2700" dirty="0" err="1">
                <a:solidFill>
                  <a:srgbClr val="232323"/>
                </a:solidFill>
                <a:latin typeface="Poppins"/>
              </a:rPr>
              <a:t>mengenal</a:t>
            </a:r>
            <a:r>
              <a:rPr lang="en-ID" sz="2700" dirty="0">
                <a:solidFill>
                  <a:srgbClr val="232323"/>
                </a:solidFill>
                <a:latin typeface="Poppins"/>
              </a:rPr>
              <a:t> </a:t>
            </a:r>
            <a:r>
              <a:rPr lang="en-ID" sz="2700" dirty="0" err="1">
                <a:solidFill>
                  <a:srgbClr val="232323"/>
                </a:solidFill>
                <a:latin typeface="Poppins"/>
              </a:rPr>
              <a:t>konsep</a:t>
            </a:r>
            <a:r>
              <a:rPr lang="en-ID" sz="2700" dirty="0">
                <a:solidFill>
                  <a:srgbClr val="232323"/>
                </a:solidFill>
                <a:latin typeface="Poppins"/>
              </a:rPr>
              <a:t> </a:t>
            </a:r>
            <a:r>
              <a:rPr lang="en-ID" sz="2700" dirty="0" err="1">
                <a:solidFill>
                  <a:srgbClr val="232323"/>
                </a:solidFill>
                <a:latin typeface="Poppins"/>
              </a:rPr>
              <a:t>kewajiban</a:t>
            </a:r>
            <a:r>
              <a:rPr lang="en-ID" sz="2700" dirty="0">
                <a:solidFill>
                  <a:srgbClr val="232323"/>
                </a:solidFill>
                <a:latin typeface="Poppins"/>
              </a:rPr>
              <a:t> </a:t>
            </a:r>
            <a:r>
              <a:rPr lang="en-ID" sz="2700" dirty="0" err="1">
                <a:solidFill>
                  <a:srgbClr val="232323"/>
                </a:solidFill>
                <a:latin typeface="Poppins"/>
              </a:rPr>
              <a:t>dibandingkan</a:t>
            </a:r>
            <a:endParaRPr lang="en-ID" sz="2700" dirty="0">
              <a:solidFill>
                <a:srgbClr val="232323"/>
              </a:solidFill>
              <a:latin typeface="Poppins"/>
            </a:endParaRPr>
          </a:p>
          <a:p>
            <a:pPr algn="ctr">
              <a:lnSpc>
                <a:spcPts val="3726"/>
              </a:lnSpc>
            </a:pPr>
            <a:r>
              <a:rPr lang="en-ID" sz="2700" dirty="0" err="1">
                <a:solidFill>
                  <a:srgbClr val="232323"/>
                </a:solidFill>
                <a:latin typeface="Poppins"/>
              </a:rPr>
              <a:t>konsep</a:t>
            </a:r>
            <a:r>
              <a:rPr lang="en-ID" sz="2700" dirty="0">
                <a:solidFill>
                  <a:srgbClr val="232323"/>
                </a:solidFill>
                <a:latin typeface="Poppins"/>
              </a:rPr>
              <a:t> </a:t>
            </a:r>
            <a:r>
              <a:rPr lang="en-ID" sz="2700" dirty="0" err="1">
                <a:solidFill>
                  <a:srgbClr val="232323"/>
                </a:solidFill>
                <a:latin typeface="Poppins"/>
              </a:rPr>
              <a:t>hak</a:t>
            </a:r>
            <a:r>
              <a:rPr lang="en-ID" sz="2700" dirty="0">
                <a:solidFill>
                  <a:srgbClr val="232323"/>
                </a:solidFill>
                <a:latin typeface="Poppins"/>
              </a:rPr>
              <a:t>. </a:t>
            </a:r>
            <a:r>
              <a:rPr lang="en-ID" sz="2700" dirty="0" err="1">
                <a:solidFill>
                  <a:srgbClr val="232323"/>
                </a:solidFill>
                <a:latin typeface="Poppins"/>
              </a:rPr>
              <a:t>Keadaan</a:t>
            </a:r>
            <a:r>
              <a:rPr lang="en-ID" sz="2700" dirty="0">
                <a:solidFill>
                  <a:srgbClr val="232323"/>
                </a:solidFill>
                <a:latin typeface="Poppins"/>
              </a:rPr>
              <a:t> yang </a:t>
            </a:r>
            <a:r>
              <a:rPr lang="en-ID" sz="2700" dirty="0" err="1">
                <a:solidFill>
                  <a:srgbClr val="232323"/>
                </a:solidFill>
                <a:latin typeface="Poppins"/>
              </a:rPr>
              <a:t>sama</a:t>
            </a:r>
            <a:r>
              <a:rPr lang="en-ID" sz="2700" dirty="0">
                <a:solidFill>
                  <a:srgbClr val="232323"/>
                </a:solidFill>
                <a:latin typeface="Poppins"/>
              </a:rPr>
              <a:t> </a:t>
            </a:r>
            <a:r>
              <a:rPr lang="en-ID" sz="2700" dirty="0" err="1">
                <a:solidFill>
                  <a:srgbClr val="232323"/>
                </a:solidFill>
                <a:latin typeface="Poppins"/>
              </a:rPr>
              <a:t>berlangsung</a:t>
            </a:r>
            <a:r>
              <a:rPr lang="en-ID" sz="2700" dirty="0">
                <a:solidFill>
                  <a:srgbClr val="232323"/>
                </a:solidFill>
                <a:latin typeface="Poppins"/>
              </a:rPr>
              <a:t> </a:t>
            </a:r>
            <a:r>
              <a:rPr lang="en-ID" sz="2700" dirty="0" err="1">
                <a:solidFill>
                  <a:srgbClr val="232323"/>
                </a:solidFill>
                <a:latin typeface="Poppins"/>
              </a:rPr>
              <a:t>tatkala</a:t>
            </a:r>
            <a:r>
              <a:rPr lang="en-ID" sz="2700" dirty="0">
                <a:solidFill>
                  <a:srgbClr val="232323"/>
                </a:solidFill>
                <a:latin typeface="Poppins"/>
              </a:rPr>
              <a:t> masa</a:t>
            </a:r>
          </a:p>
          <a:p>
            <a:pPr algn="ctr">
              <a:lnSpc>
                <a:spcPts val="3726"/>
              </a:lnSpc>
            </a:pPr>
            <a:r>
              <a:rPr lang="en-ID" sz="2700" dirty="0" err="1">
                <a:solidFill>
                  <a:srgbClr val="232323"/>
                </a:solidFill>
                <a:latin typeface="Poppins"/>
              </a:rPr>
              <a:t>penjajahan</a:t>
            </a:r>
            <a:r>
              <a:rPr lang="en-ID" sz="2700" dirty="0">
                <a:solidFill>
                  <a:srgbClr val="232323"/>
                </a:solidFill>
                <a:latin typeface="Poppins"/>
              </a:rPr>
              <a:t> di </a:t>
            </a:r>
            <a:r>
              <a:rPr lang="en-ID" sz="2700" dirty="0">
                <a:solidFill>
                  <a:srgbClr val="FF6903"/>
                </a:solidFill>
                <a:latin typeface="Poppins Bold"/>
              </a:rPr>
              <a:t>Nusantara </a:t>
            </a:r>
            <a:r>
              <a:rPr lang="en-ID" sz="2700" dirty="0">
                <a:solidFill>
                  <a:srgbClr val="232323"/>
                </a:solidFill>
                <a:latin typeface="Poppins"/>
              </a:rPr>
              <a:t>di mana horizon </a:t>
            </a:r>
            <a:r>
              <a:rPr lang="en-ID" sz="2700" dirty="0" err="1">
                <a:solidFill>
                  <a:srgbClr val="232323"/>
                </a:solidFill>
                <a:latin typeface="Poppins"/>
              </a:rPr>
              <a:t>kehidupan</a:t>
            </a:r>
            <a:r>
              <a:rPr lang="en-ID" sz="2700" dirty="0">
                <a:solidFill>
                  <a:srgbClr val="232323"/>
                </a:solidFill>
                <a:latin typeface="Poppins"/>
              </a:rPr>
              <a:t> </a:t>
            </a:r>
            <a:r>
              <a:rPr lang="en-ID" sz="2700" dirty="0" err="1">
                <a:solidFill>
                  <a:srgbClr val="232323"/>
                </a:solidFill>
                <a:latin typeface="Poppins"/>
              </a:rPr>
              <a:t>politik</a:t>
            </a:r>
            <a:endParaRPr lang="en-ID" sz="2700" dirty="0">
              <a:solidFill>
                <a:srgbClr val="232323"/>
              </a:solidFill>
              <a:latin typeface="Poppins"/>
            </a:endParaRPr>
          </a:p>
          <a:p>
            <a:pPr algn="ctr">
              <a:lnSpc>
                <a:spcPts val="3726"/>
              </a:lnSpc>
            </a:pPr>
            <a:r>
              <a:rPr lang="en-ID" sz="2700" dirty="0" err="1">
                <a:solidFill>
                  <a:srgbClr val="232323"/>
                </a:solidFill>
                <a:latin typeface="Poppins"/>
              </a:rPr>
              <a:t>daerah</a:t>
            </a:r>
            <a:r>
              <a:rPr lang="en-ID" sz="2700" dirty="0">
                <a:solidFill>
                  <a:srgbClr val="232323"/>
                </a:solidFill>
                <a:latin typeface="Poppins"/>
              </a:rPr>
              <a:t> </a:t>
            </a:r>
            <a:r>
              <a:rPr lang="en-ID" sz="2700" dirty="0" err="1">
                <a:solidFill>
                  <a:srgbClr val="232323"/>
                </a:solidFill>
                <a:latin typeface="Poppins"/>
              </a:rPr>
              <a:t>jajahan</a:t>
            </a:r>
            <a:r>
              <a:rPr lang="en-ID" sz="2700" dirty="0">
                <a:solidFill>
                  <a:srgbClr val="232323"/>
                </a:solidFill>
                <a:latin typeface="Poppins"/>
              </a:rPr>
              <a:t> </a:t>
            </a:r>
            <a:r>
              <a:rPr lang="en-ID" sz="2700" dirty="0" err="1">
                <a:solidFill>
                  <a:srgbClr val="232323"/>
                </a:solidFill>
                <a:latin typeface="Poppins"/>
              </a:rPr>
              <a:t>mendorong</a:t>
            </a:r>
            <a:r>
              <a:rPr lang="en-ID" sz="2700" dirty="0">
                <a:solidFill>
                  <a:srgbClr val="232323"/>
                </a:solidFill>
                <a:latin typeface="Poppins"/>
              </a:rPr>
              <a:t> </a:t>
            </a:r>
            <a:r>
              <a:rPr lang="en-ID" sz="2700" dirty="0" err="1">
                <a:solidFill>
                  <a:srgbClr val="232323"/>
                </a:solidFill>
                <a:latin typeface="Poppins"/>
              </a:rPr>
              <a:t>aspek</a:t>
            </a:r>
            <a:r>
              <a:rPr lang="en-ID" sz="2700" dirty="0">
                <a:solidFill>
                  <a:srgbClr val="232323"/>
                </a:solidFill>
                <a:latin typeface="Poppins"/>
              </a:rPr>
              <a:t> </a:t>
            </a:r>
            <a:r>
              <a:rPr lang="en-ID" sz="2700" dirty="0" err="1">
                <a:solidFill>
                  <a:srgbClr val="232323"/>
                </a:solidFill>
                <a:latin typeface="Poppins"/>
              </a:rPr>
              <a:t>kewajiban</a:t>
            </a:r>
            <a:r>
              <a:rPr lang="en-ID" sz="2700" dirty="0">
                <a:solidFill>
                  <a:srgbClr val="232323"/>
                </a:solidFill>
                <a:latin typeface="Poppins"/>
              </a:rPr>
              <a:t> </a:t>
            </a:r>
            <a:r>
              <a:rPr lang="en-ID" sz="2700" dirty="0" err="1">
                <a:solidFill>
                  <a:srgbClr val="232323"/>
                </a:solidFill>
                <a:latin typeface="Poppins"/>
              </a:rPr>
              <a:t>sebagai</a:t>
            </a:r>
            <a:r>
              <a:rPr lang="en-ID" sz="2700" dirty="0">
                <a:solidFill>
                  <a:srgbClr val="232323"/>
                </a:solidFill>
                <a:latin typeface="Poppins"/>
              </a:rPr>
              <a:t> </a:t>
            </a:r>
            <a:r>
              <a:rPr lang="en-ID" sz="2700" dirty="0" err="1">
                <a:solidFill>
                  <a:srgbClr val="232323"/>
                </a:solidFill>
                <a:latin typeface="Poppins"/>
              </a:rPr>
              <a:t>postulat</a:t>
            </a:r>
            <a:r>
              <a:rPr lang="en-ID" sz="2700" dirty="0">
                <a:solidFill>
                  <a:srgbClr val="232323"/>
                </a:solidFill>
                <a:latin typeface="Poppins"/>
              </a:rPr>
              <a:t> ide</a:t>
            </a:r>
          </a:p>
          <a:p>
            <a:pPr algn="ctr">
              <a:lnSpc>
                <a:spcPts val="3726"/>
              </a:lnSpc>
            </a:pPr>
            <a:r>
              <a:rPr lang="en-ID" sz="2700" dirty="0" err="1">
                <a:solidFill>
                  <a:srgbClr val="232323"/>
                </a:solidFill>
                <a:latin typeface="Poppins"/>
              </a:rPr>
              <a:t>dalam</a:t>
            </a:r>
            <a:r>
              <a:rPr lang="en-ID" sz="2700" dirty="0">
                <a:solidFill>
                  <a:srgbClr val="232323"/>
                </a:solidFill>
                <a:latin typeface="Poppins"/>
              </a:rPr>
              <a:t> </a:t>
            </a:r>
            <a:r>
              <a:rPr lang="en-ID" sz="2700" dirty="0" err="1">
                <a:solidFill>
                  <a:srgbClr val="232323"/>
                </a:solidFill>
                <a:latin typeface="Poppins"/>
              </a:rPr>
              <a:t>praksis</a:t>
            </a:r>
            <a:r>
              <a:rPr lang="en-ID" sz="2700" dirty="0">
                <a:solidFill>
                  <a:srgbClr val="232323"/>
                </a:solidFill>
                <a:latin typeface="Poppins"/>
              </a:rPr>
              <a:t> </a:t>
            </a:r>
            <a:r>
              <a:rPr lang="en-ID" sz="2700" dirty="0" err="1">
                <a:solidFill>
                  <a:srgbClr val="232323"/>
                </a:solidFill>
                <a:latin typeface="Poppins"/>
              </a:rPr>
              <a:t>kehidupan</a:t>
            </a:r>
            <a:r>
              <a:rPr lang="en-ID" sz="2700" dirty="0">
                <a:solidFill>
                  <a:srgbClr val="232323"/>
                </a:solidFill>
                <a:latin typeface="Poppins"/>
              </a:rPr>
              <a:t> </a:t>
            </a:r>
            <a:r>
              <a:rPr lang="en-ID" sz="2700" dirty="0" err="1">
                <a:solidFill>
                  <a:srgbClr val="232323"/>
                </a:solidFill>
                <a:latin typeface="Poppins"/>
              </a:rPr>
              <a:t>politik</a:t>
            </a:r>
            <a:r>
              <a:rPr lang="en-ID" sz="2700" dirty="0">
                <a:solidFill>
                  <a:srgbClr val="232323"/>
                </a:solidFill>
                <a:latin typeface="Poppins"/>
              </a:rPr>
              <a:t>, </a:t>
            </a:r>
            <a:r>
              <a:rPr lang="en-ID" sz="2700" dirty="0" err="1">
                <a:solidFill>
                  <a:srgbClr val="232323"/>
                </a:solidFill>
                <a:latin typeface="Poppins"/>
              </a:rPr>
              <a:t>ekonomi</a:t>
            </a:r>
            <a:r>
              <a:rPr lang="en-ID" sz="2700" dirty="0">
                <a:solidFill>
                  <a:srgbClr val="232323"/>
                </a:solidFill>
                <a:latin typeface="Poppins"/>
              </a:rPr>
              <a:t>, dan </a:t>
            </a:r>
            <a:r>
              <a:rPr lang="en-ID" sz="2700" dirty="0" err="1">
                <a:solidFill>
                  <a:srgbClr val="232323"/>
                </a:solidFill>
                <a:latin typeface="Poppins"/>
              </a:rPr>
              <a:t>sosial</a:t>
            </a:r>
            <a:r>
              <a:rPr lang="en-ID" sz="2700" dirty="0">
                <a:solidFill>
                  <a:srgbClr val="232323"/>
                </a:solidFill>
                <a:latin typeface="Poppins"/>
              </a:rPr>
              <a:t> </a:t>
            </a:r>
            <a:r>
              <a:rPr lang="en-ID" sz="2700" dirty="0" err="1">
                <a:solidFill>
                  <a:srgbClr val="232323"/>
                </a:solidFill>
                <a:latin typeface="Poppins"/>
              </a:rPr>
              <a:t>budaya</a:t>
            </a:r>
            <a:r>
              <a:rPr lang="en-ID" sz="2700" dirty="0">
                <a:solidFill>
                  <a:srgbClr val="232323"/>
                </a:solidFill>
                <a:latin typeface="Poppins"/>
              </a:rPr>
              <a:t>.</a:t>
            </a:r>
          </a:p>
          <a:p>
            <a:pPr algn="ctr">
              <a:lnSpc>
                <a:spcPts val="3726"/>
              </a:lnSpc>
            </a:pPr>
            <a:endParaRPr lang="en-ID" sz="2700" dirty="0">
              <a:solidFill>
                <a:srgbClr val="232323"/>
              </a:solidFill>
              <a:latin typeface="Poppins"/>
            </a:endParaRPr>
          </a:p>
          <a:p>
            <a:pPr algn="ctr">
              <a:lnSpc>
                <a:spcPts val="3726"/>
              </a:lnSpc>
            </a:pPr>
            <a:r>
              <a:rPr lang="en-ID" sz="2700" dirty="0">
                <a:solidFill>
                  <a:srgbClr val="232323"/>
                </a:solidFill>
                <a:latin typeface="Poppins"/>
              </a:rPr>
              <a:t>Dua </a:t>
            </a:r>
            <a:r>
              <a:rPr lang="en-ID" sz="2700" dirty="0" err="1">
                <a:solidFill>
                  <a:srgbClr val="232323"/>
                </a:solidFill>
                <a:latin typeface="Poppins"/>
              </a:rPr>
              <a:t>kekuatan</a:t>
            </a:r>
            <a:r>
              <a:rPr lang="en-ID" sz="2700" dirty="0">
                <a:solidFill>
                  <a:srgbClr val="232323"/>
                </a:solidFill>
                <a:latin typeface="Poppins"/>
              </a:rPr>
              <a:t> </a:t>
            </a:r>
            <a:r>
              <a:rPr lang="en-ID" sz="2700" dirty="0" err="1">
                <a:solidFill>
                  <a:srgbClr val="232323"/>
                </a:solidFill>
                <a:latin typeface="Poppins"/>
              </a:rPr>
              <a:t>inilah</a:t>
            </a:r>
            <a:r>
              <a:rPr lang="en-ID" sz="2700" dirty="0">
                <a:solidFill>
                  <a:srgbClr val="232323"/>
                </a:solidFill>
                <a:latin typeface="Poppins"/>
              </a:rPr>
              <a:t> yang </a:t>
            </a:r>
            <a:r>
              <a:rPr lang="en-ID" sz="2700" dirty="0" err="1">
                <a:solidFill>
                  <a:srgbClr val="FF6903"/>
                </a:solidFill>
                <a:latin typeface="Poppins Bold"/>
              </a:rPr>
              <a:t>mengkonstruksi</a:t>
            </a:r>
            <a:r>
              <a:rPr lang="en-ID" sz="2700" dirty="0">
                <a:solidFill>
                  <a:srgbClr val="FF6903"/>
                </a:solidFill>
                <a:latin typeface="Poppins"/>
              </a:rPr>
              <a:t> </a:t>
            </a:r>
            <a:r>
              <a:rPr lang="en-ID" sz="2700" dirty="0" err="1">
                <a:solidFill>
                  <a:srgbClr val="232323"/>
                </a:solidFill>
                <a:latin typeface="Poppins"/>
              </a:rPr>
              <a:t>pemikiran</a:t>
            </a:r>
            <a:r>
              <a:rPr lang="en-ID" sz="2700" dirty="0">
                <a:solidFill>
                  <a:srgbClr val="232323"/>
                </a:solidFill>
                <a:latin typeface="Poppins"/>
              </a:rPr>
              <a:t> rakyat di</a:t>
            </a:r>
          </a:p>
          <a:p>
            <a:pPr algn="ctr">
              <a:lnSpc>
                <a:spcPts val="3726"/>
              </a:lnSpc>
            </a:pPr>
            <a:r>
              <a:rPr lang="en-ID" sz="2700" dirty="0">
                <a:solidFill>
                  <a:srgbClr val="232323"/>
                </a:solidFill>
                <a:latin typeface="Poppins"/>
              </a:rPr>
              <a:t>Nusantara </a:t>
            </a:r>
            <a:r>
              <a:rPr lang="en-ID" sz="2700" dirty="0" err="1">
                <a:solidFill>
                  <a:srgbClr val="232323"/>
                </a:solidFill>
                <a:latin typeface="Poppins"/>
              </a:rPr>
              <a:t>untuk</a:t>
            </a:r>
            <a:r>
              <a:rPr lang="en-ID" sz="2700" dirty="0">
                <a:solidFill>
                  <a:srgbClr val="232323"/>
                </a:solidFill>
                <a:latin typeface="Poppins"/>
              </a:rPr>
              <a:t> </a:t>
            </a:r>
            <a:r>
              <a:rPr lang="en-ID" sz="2700" dirty="0" err="1">
                <a:solidFill>
                  <a:srgbClr val="232323"/>
                </a:solidFill>
                <a:latin typeface="Poppins"/>
              </a:rPr>
              <a:t>mengedepankan</a:t>
            </a:r>
            <a:r>
              <a:rPr lang="en-ID" sz="2700" dirty="0">
                <a:solidFill>
                  <a:srgbClr val="232323"/>
                </a:solidFill>
                <a:latin typeface="Poppins"/>
              </a:rPr>
              <a:t> </a:t>
            </a:r>
            <a:r>
              <a:rPr lang="en-ID" sz="2700" dirty="0" err="1">
                <a:solidFill>
                  <a:srgbClr val="232323"/>
                </a:solidFill>
                <a:latin typeface="Poppins"/>
              </a:rPr>
              <a:t>kewajiban</a:t>
            </a:r>
            <a:r>
              <a:rPr lang="en-ID" sz="2700" dirty="0">
                <a:solidFill>
                  <a:srgbClr val="232323"/>
                </a:solidFill>
                <a:latin typeface="Poppins"/>
              </a:rPr>
              <a:t> dan </a:t>
            </a:r>
            <a:r>
              <a:rPr lang="en-ID" sz="2700" dirty="0" err="1">
                <a:solidFill>
                  <a:srgbClr val="232323"/>
                </a:solidFill>
                <a:latin typeface="Poppins"/>
              </a:rPr>
              <a:t>dalam</a:t>
            </a:r>
            <a:r>
              <a:rPr lang="en-ID" sz="2700" dirty="0">
                <a:solidFill>
                  <a:srgbClr val="232323"/>
                </a:solidFill>
                <a:latin typeface="Poppins"/>
              </a:rPr>
              <a:t> batas-</a:t>
            </a:r>
          </a:p>
          <a:p>
            <a:pPr algn="ctr">
              <a:lnSpc>
                <a:spcPts val="3726"/>
              </a:lnSpc>
            </a:pPr>
            <a:r>
              <a:rPr lang="en-ID" sz="2700" dirty="0">
                <a:solidFill>
                  <a:srgbClr val="232323"/>
                </a:solidFill>
                <a:latin typeface="Poppins"/>
              </a:rPr>
              <a:t>batas </a:t>
            </a:r>
            <a:r>
              <a:rPr lang="en-ID" sz="2700" dirty="0" err="1">
                <a:solidFill>
                  <a:srgbClr val="232323"/>
                </a:solidFill>
                <a:latin typeface="Poppins"/>
              </a:rPr>
              <a:t>tertentu</a:t>
            </a:r>
            <a:r>
              <a:rPr lang="en-ID" sz="2700" dirty="0">
                <a:solidFill>
                  <a:srgbClr val="232323"/>
                </a:solidFill>
                <a:latin typeface="Poppins"/>
              </a:rPr>
              <a:t> </a:t>
            </a:r>
            <a:r>
              <a:rPr lang="en-ID" sz="2700" dirty="0" err="1">
                <a:solidFill>
                  <a:srgbClr val="232323"/>
                </a:solidFill>
                <a:latin typeface="Poppins"/>
              </a:rPr>
              <a:t>melupakan</a:t>
            </a:r>
            <a:r>
              <a:rPr lang="en-ID" sz="2700" dirty="0">
                <a:solidFill>
                  <a:srgbClr val="232323"/>
                </a:solidFill>
                <a:latin typeface="Poppins"/>
              </a:rPr>
              <a:t> </a:t>
            </a:r>
            <a:r>
              <a:rPr lang="en-ID" sz="2700" dirty="0" err="1">
                <a:solidFill>
                  <a:srgbClr val="232323"/>
                </a:solidFill>
                <a:latin typeface="Poppins"/>
              </a:rPr>
              <a:t>pemerolehan</a:t>
            </a:r>
            <a:r>
              <a:rPr lang="en-ID" sz="2700" dirty="0">
                <a:solidFill>
                  <a:srgbClr val="232323"/>
                </a:solidFill>
                <a:latin typeface="Poppins"/>
              </a:rPr>
              <a:t> </a:t>
            </a:r>
            <a:r>
              <a:rPr lang="en-ID" sz="2700" dirty="0" err="1">
                <a:solidFill>
                  <a:srgbClr val="232323"/>
                </a:solidFill>
                <a:latin typeface="Poppins"/>
              </a:rPr>
              <a:t>hak</a:t>
            </a:r>
            <a:r>
              <a:rPr lang="en-ID" sz="2700" dirty="0">
                <a:solidFill>
                  <a:srgbClr val="232323"/>
                </a:solidFill>
                <a:latin typeface="Poppins"/>
              </a:rPr>
              <a:t>, </a:t>
            </a:r>
            <a:r>
              <a:rPr lang="en-ID" sz="2700" dirty="0" err="1">
                <a:solidFill>
                  <a:srgbClr val="232323"/>
                </a:solidFill>
                <a:latin typeface="Poppins"/>
              </a:rPr>
              <a:t>walaupun</a:t>
            </a:r>
            <a:r>
              <a:rPr lang="en-ID" sz="2700" dirty="0">
                <a:solidFill>
                  <a:srgbClr val="232323"/>
                </a:solidFill>
                <a:latin typeface="Poppins"/>
              </a:rPr>
              <a:t> pada</a:t>
            </a:r>
          </a:p>
          <a:p>
            <a:pPr algn="ctr">
              <a:lnSpc>
                <a:spcPts val="3726"/>
              </a:lnSpc>
            </a:pPr>
            <a:r>
              <a:rPr lang="en-ID" sz="2700" dirty="0" err="1">
                <a:solidFill>
                  <a:srgbClr val="232323"/>
                </a:solidFill>
                <a:latin typeface="Poppins"/>
              </a:rPr>
              <a:t>kenyataannya</a:t>
            </a:r>
            <a:r>
              <a:rPr lang="en-ID" sz="2700" dirty="0">
                <a:solidFill>
                  <a:srgbClr val="232323"/>
                </a:solidFill>
                <a:latin typeface="Poppins"/>
              </a:rPr>
              <a:t> </a:t>
            </a:r>
            <a:r>
              <a:rPr lang="en-ID" sz="2700" dirty="0" err="1">
                <a:solidFill>
                  <a:srgbClr val="232323"/>
                </a:solidFill>
                <a:latin typeface="Poppins"/>
              </a:rPr>
              <a:t>bersifat</a:t>
            </a:r>
            <a:r>
              <a:rPr lang="en-ID" sz="2700" dirty="0">
                <a:solidFill>
                  <a:srgbClr val="232323"/>
                </a:solidFill>
                <a:latin typeface="Poppins"/>
              </a:rPr>
              <a:t> temporal </a:t>
            </a:r>
            <a:r>
              <a:rPr lang="en-ID" sz="2700" dirty="0" err="1">
                <a:solidFill>
                  <a:srgbClr val="232323"/>
                </a:solidFill>
                <a:latin typeface="Poppins"/>
              </a:rPr>
              <a:t>karena</a:t>
            </a:r>
            <a:r>
              <a:rPr lang="en-ID" sz="2700" dirty="0">
                <a:solidFill>
                  <a:srgbClr val="232323"/>
                </a:solidFill>
                <a:latin typeface="Poppins"/>
              </a:rPr>
              <a:t> </a:t>
            </a:r>
            <a:r>
              <a:rPr lang="en-ID" sz="2700" dirty="0" err="1">
                <a:solidFill>
                  <a:srgbClr val="232323"/>
                </a:solidFill>
                <a:latin typeface="Poppins"/>
              </a:rPr>
              <a:t>sebagaimana</a:t>
            </a:r>
            <a:r>
              <a:rPr lang="en-ID" sz="2700" dirty="0">
                <a:solidFill>
                  <a:srgbClr val="232323"/>
                </a:solidFill>
                <a:latin typeface="Poppins"/>
              </a:rPr>
              <a:t> </a:t>
            </a:r>
            <a:r>
              <a:rPr lang="en-ID" sz="2700" dirty="0" err="1">
                <a:solidFill>
                  <a:srgbClr val="232323"/>
                </a:solidFill>
                <a:latin typeface="Poppins"/>
              </a:rPr>
              <a:t>terekam</a:t>
            </a:r>
            <a:endParaRPr lang="en-ID" sz="2700" dirty="0">
              <a:solidFill>
                <a:srgbClr val="232323"/>
              </a:solidFill>
              <a:latin typeface="Poppins"/>
            </a:endParaRPr>
          </a:p>
          <a:p>
            <a:pPr algn="ctr">
              <a:lnSpc>
                <a:spcPts val="3726"/>
              </a:lnSpc>
            </a:pPr>
            <a:r>
              <a:rPr lang="en-ID" sz="2700" dirty="0" err="1">
                <a:solidFill>
                  <a:srgbClr val="232323"/>
                </a:solidFill>
                <a:latin typeface="Poppins"/>
              </a:rPr>
              <a:t>dalam</a:t>
            </a:r>
            <a:r>
              <a:rPr lang="en-ID" sz="2700" dirty="0">
                <a:solidFill>
                  <a:srgbClr val="232323"/>
                </a:solidFill>
                <a:latin typeface="Poppins"/>
              </a:rPr>
              <a:t> Max </a:t>
            </a:r>
            <a:r>
              <a:rPr lang="en-ID" sz="2700" dirty="0" err="1">
                <a:solidFill>
                  <a:srgbClr val="232323"/>
                </a:solidFill>
                <a:latin typeface="Poppins"/>
              </a:rPr>
              <a:t>Havelaar</a:t>
            </a:r>
            <a:r>
              <a:rPr lang="en-ID" sz="2700" dirty="0">
                <a:solidFill>
                  <a:srgbClr val="232323"/>
                </a:solidFill>
                <a:latin typeface="Poppins"/>
              </a:rPr>
              <a:t> rakyat yang </a:t>
            </a:r>
            <a:r>
              <a:rPr lang="en-ID" sz="2700" dirty="0" err="1">
                <a:solidFill>
                  <a:srgbClr val="232323"/>
                </a:solidFill>
                <a:latin typeface="Poppins"/>
              </a:rPr>
              <a:t>tertindas</a:t>
            </a:r>
            <a:r>
              <a:rPr lang="en-ID" sz="2700" dirty="0">
                <a:solidFill>
                  <a:srgbClr val="232323"/>
                </a:solidFill>
                <a:latin typeface="Poppins"/>
              </a:rPr>
              <a:t> </a:t>
            </a:r>
            <a:r>
              <a:rPr lang="en-ID" sz="2700" dirty="0" err="1">
                <a:solidFill>
                  <a:srgbClr val="232323"/>
                </a:solidFill>
                <a:latin typeface="Poppins"/>
              </a:rPr>
              <a:t>akhirnya</a:t>
            </a:r>
            <a:endParaRPr lang="en-ID" sz="2700" dirty="0">
              <a:solidFill>
                <a:srgbClr val="232323"/>
              </a:solidFill>
              <a:latin typeface="Poppins"/>
            </a:endParaRPr>
          </a:p>
          <a:p>
            <a:pPr algn="ctr">
              <a:lnSpc>
                <a:spcPts val="4140"/>
              </a:lnSpc>
            </a:pPr>
            <a:r>
              <a:rPr lang="en-ID" sz="3000" dirty="0" err="1">
                <a:solidFill>
                  <a:srgbClr val="232323"/>
                </a:solidFill>
                <a:latin typeface="Poppins"/>
              </a:rPr>
              <a:t>memberontak</a:t>
            </a:r>
            <a:r>
              <a:rPr lang="en-ID" sz="3000" dirty="0">
                <a:solidFill>
                  <a:srgbClr val="232323"/>
                </a:solidFill>
                <a:latin typeface="Poppins"/>
              </a:rPr>
              <a:t> </a:t>
            </a:r>
            <a:r>
              <a:rPr lang="en-ID" sz="3000" dirty="0" err="1">
                <a:solidFill>
                  <a:srgbClr val="232323"/>
                </a:solidFill>
                <a:latin typeface="Poppins"/>
              </a:rPr>
              <a:t>menuntut</a:t>
            </a:r>
            <a:r>
              <a:rPr lang="en-ID" sz="3000" dirty="0">
                <a:solidFill>
                  <a:srgbClr val="232323"/>
                </a:solidFill>
                <a:latin typeface="Poppins"/>
              </a:rPr>
              <a:t> </a:t>
            </a:r>
            <a:r>
              <a:rPr lang="en-ID" sz="3000" dirty="0" err="1">
                <a:solidFill>
                  <a:srgbClr val="232323"/>
                </a:solidFill>
                <a:latin typeface="Poppins"/>
              </a:rPr>
              <a:t>hak-hak</a:t>
            </a:r>
            <a:r>
              <a:rPr lang="en-ID" sz="3000" dirty="0">
                <a:solidFill>
                  <a:srgbClr val="232323"/>
                </a:solidFill>
                <a:latin typeface="Poppins"/>
              </a:rPr>
              <a:t> </a:t>
            </a:r>
            <a:r>
              <a:rPr lang="en-ID" sz="3000" dirty="0" err="1">
                <a:solidFill>
                  <a:srgbClr val="232323"/>
                </a:solidFill>
                <a:latin typeface="Poppins"/>
              </a:rPr>
              <a:t>mereka</a:t>
            </a:r>
            <a:r>
              <a:rPr lang="en-ID" sz="3000" dirty="0">
                <a:solidFill>
                  <a:srgbClr val="232323"/>
                </a:solidFill>
                <a:latin typeface="Poppins"/>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p:nvPr/>
        </p:nvGrpSpPr>
        <p:grpSpPr>
          <a:xfrm>
            <a:off x="-99233" y="8234308"/>
            <a:ext cx="18288000" cy="2047984"/>
            <a:chOff x="0" y="0"/>
            <a:chExt cx="4816593" cy="539387"/>
          </a:xfrm>
        </p:grpSpPr>
        <p:sp>
          <p:nvSpPr>
            <p:cNvPr id="3" name="Freeform 3"/>
            <p:cNvSpPr/>
            <p:nvPr/>
          </p:nvSpPr>
          <p:spPr>
            <a:xfrm>
              <a:off x="0" y="0"/>
              <a:ext cx="4816592" cy="539387"/>
            </a:xfrm>
            <a:custGeom>
              <a:avLst/>
              <a:gdLst/>
              <a:ahLst/>
              <a:cxnLst/>
              <a:rect l="l" t="t" r="r" b="b"/>
              <a:pathLst>
                <a:path w="4816592" h="539387">
                  <a:moveTo>
                    <a:pt x="0" y="0"/>
                  </a:moveTo>
                  <a:lnTo>
                    <a:pt x="4816592" y="0"/>
                  </a:lnTo>
                  <a:lnTo>
                    <a:pt x="4816592" y="539387"/>
                  </a:lnTo>
                  <a:lnTo>
                    <a:pt x="0" y="539387"/>
                  </a:lnTo>
                  <a:close/>
                </a:path>
              </a:pathLst>
            </a:custGeom>
            <a:solidFill>
              <a:srgbClr val="FFFFFF"/>
            </a:solidFill>
          </p:spPr>
        </p:sp>
        <p:sp>
          <p:nvSpPr>
            <p:cNvPr id="4" name="TextBox 4"/>
            <p:cNvSpPr txBox="1"/>
            <p:nvPr/>
          </p:nvSpPr>
          <p:spPr>
            <a:xfrm>
              <a:off x="0" y="-38100"/>
              <a:ext cx="4816593" cy="57748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6027450" y="5143500"/>
            <a:ext cx="13463558" cy="8229600"/>
          </a:xfrm>
          <a:custGeom>
            <a:avLst/>
            <a:gdLst/>
            <a:ahLst/>
            <a:cxnLst/>
            <a:rect l="l" t="t" r="r" b="b"/>
            <a:pathLst>
              <a:path w="13463558" h="8229600">
                <a:moveTo>
                  <a:pt x="0" y="0"/>
                </a:moveTo>
                <a:lnTo>
                  <a:pt x="13463558" y="0"/>
                </a:lnTo>
                <a:lnTo>
                  <a:pt x="13463558" y="8229600"/>
                </a:lnTo>
                <a:lnTo>
                  <a:pt x="0" y="8229600"/>
                </a:lnTo>
                <a:lnTo>
                  <a:pt x="0" y="0"/>
                </a:lnTo>
                <a:close/>
              </a:path>
            </a:pathLst>
          </a:custGeom>
          <a:blipFill>
            <a:blip r:embed="rId2"/>
            <a:stretch>
              <a:fillRect/>
            </a:stretch>
          </a:blipFill>
        </p:spPr>
      </p:sp>
      <p:sp>
        <p:nvSpPr>
          <p:cNvPr id="6" name="Freeform 6"/>
          <p:cNvSpPr/>
          <p:nvPr/>
        </p:nvSpPr>
        <p:spPr>
          <a:xfrm>
            <a:off x="3229770" y="5830817"/>
            <a:ext cx="3555169" cy="5237818"/>
          </a:xfrm>
          <a:custGeom>
            <a:avLst/>
            <a:gdLst/>
            <a:ahLst/>
            <a:cxnLst/>
            <a:rect l="l" t="t" r="r" b="b"/>
            <a:pathLst>
              <a:path w="3555169" h="5237818">
                <a:moveTo>
                  <a:pt x="0" y="0"/>
                </a:moveTo>
                <a:lnTo>
                  <a:pt x="3555169" y="0"/>
                </a:lnTo>
                <a:lnTo>
                  <a:pt x="3555169" y="5237818"/>
                </a:lnTo>
                <a:lnTo>
                  <a:pt x="0" y="5237818"/>
                </a:lnTo>
                <a:lnTo>
                  <a:pt x="0" y="0"/>
                </a:lnTo>
                <a:close/>
              </a:path>
            </a:pathLst>
          </a:custGeom>
          <a:blipFill>
            <a:blip r:embed="rId3"/>
            <a:stretch>
              <a:fillRect/>
            </a:stretch>
          </a:blipFill>
        </p:spPr>
      </p:sp>
      <p:sp>
        <p:nvSpPr>
          <p:cNvPr id="7" name="Freeform 7"/>
          <p:cNvSpPr/>
          <p:nvPr/>
        </p:nvSpPr>
        <p:spPr>
          <a:xfrm>
            <a:off x="-561735" y="5566508"/>
            <a:ext cx="4466613" cy="6403746"/>
          </a:xfrm>
          <a:custGeom>
            <a:avLst/>
            <a:gdLst/>
            <a:ahLst/>
            <a:cxnLst/>
            <a:rect l="l" t="t" r="r" b="b"/>
            <a:pathLst>
              <a:path w="4466613" h="6403746">
                <a:moveTo>
                  <a:pt x="0" y="0"/>
                </a:moveTo>
                <a:lnTo>
                  <a:pt x="4466612" y="0"/>
                </a:lnTo>
                <a:lnTo>
                  <a:pt x="4466612" y="6403745"/>
                </a:lnTo>
                <a:lnTo>
                  <a:pt x="0" y="6403745"/>
                </a:lnTo>
                <a:lnTo>
                  <a:pt x="0" y="0"/>
                </a:lnTo>
                <a:close/>
              </a:path>
            </a:pathLst>
          </a:custGeom>
          <a:blipFill>
            <a:blip r:embed="rId4"/>
            <a:stretch>
              <a:fillRect/>
            </a:stretch>
          </a:blipFill>
        </p:spPr>
      </p:sp>
      <p:sp>
        <p:nvSpPr>
          <p:cNvPr id="8" name="TextBox 8"/>
          <p:cNvSpPr txBox="1"/>
          <p:nvPr/>
        </p:nvSpPr>
        <p:spPr>
          <a:xfrm>
            <a:off x="2602431" y="2120143"/>
            <a:ext cx="13083137" cy="2190853"/>
          </a:xfrm>
          <a:prstGeom prst="rect">
            <a:avLst/>
          </a:prstGeom>
        </p:spPr>
        <p:txBody>
          <a:bodyPr lIns="0" tIns="0" rIns="0" bIns="0" rtlCol="0" anchor="t">
            <a:spAutoFit/>
          </a:bodyPr>
          <a:lstStyle/>
          <a:p>
            <a:pPr algn="ctr">
              <a:lnSpc>
                <a:spcPts val="17844"/>
              </a:lnSpc>
            </a:pPr>
            <a:r>
              <a:rPr lang="en-US" sz="12745">
                <a:solidFill>
                  <a:srgbClr val="FFFFFF"/>
                </a:solidFill>
                <a:latin typeface="Rubik Spray Paint"/>
              </a:rPr>
              <a:t>TERIMA KASIH</a:t>
            </a:r>
          </a:p>
        </p:txBody>
      </p:sp>
      <p:sp>
        <p:nvSpPr>
          <p:cNvPr id="9" name="TextBox 9"/>
          <p:cNvSpPr txBox="1"/>
          <p:nvPr/>
        </p:nvSpPr>
        <p:spPr>
          <a:xfrm>
            <a:off x="6007607" y="4130021"/>
            <a:ext cx="6751622" cy="736762"/>
          </a:xfrm>
          <a:prstGeom prst="rect">
            <a:avLst/>
          </a:prstGeom>
        </p:spPr>
        <p:txBody>
          <a:bodyPr lIns="0" tIns="0" rIns="0" bIns="0" rtlCol="0" anchor="t">
            <a:spAutoFit/>
          </a:bodyPr>
          <a:lstStyle/>
          <a:p>
            <a:pPr algn="ctr">
              <a:lnSpc>
                <a:spcPts val="6285"/>
              </a:lnSpc>
            </a:pPr>
            <a:r>
              <a:rPr lang="en-US" sz="3697">
                <a:solidFill>
                  <a:srgbClr val="FFFFFF"/>
                </a:solidFill>
                <a:latin typeface="Rubik Bubbles"/>
              </a:rPr>
              <a:t>Atas Perhatian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549</Words>
  <Application>Microsoft Office PowerPoint</Application>
  <PresentationFormat>Custom</PresentationFormat>
  <Paragraphs>82</Paragraphs>
  <Slides>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vt:i4>
      </vt:variant>
    </vt:vector>
  </HeadingPairs>
  <TitlesOfParts>
    <vt:vector size="24" baseType="lpstr">
      <vt:lpstr>Poppins Italics</vt:lpstr>
      <vt:lpstr>Poppins Bold</vt:lpstr>
      <vt:lpstr>WC Mano Negra Bold</vt:lpstr>
      <vt:lpstr>Arial</vt:lpstr>
      <vt:lpstr>Rubik Spray Paint</vt:lpstr>
      <vt:lpstr>Poppins Bold Italics</vt:lpstr>
      <vt:lpstr>Poppins</vt:lpstr>
      <vt:lpstr>DM Sans</vt:lpstr>
      <vt:lpstr>Now Bold</vt:lpstr>
      <vt:lpstr>Rubik Bubbles</vt:lpstr>
      <vt:lpstr>Chau Philomene</vt:lpstr>
      <vt:lpstr>Calibri</vt:lpstr>
      <vt:lpstr>Belleza</vt:lpstr>
      <vt:lpstr>Lava Pro Grunge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Hak Dan Kewajiban Warga Negara | Kelompok 4</dc:title>
  <cp:lastModifiedBy>Regi</cp:lastModifiedBy>
  <cp:revision>2</cp:revision>
  <dcterms:created xsi:type="dcterms:W3CDTF">2006-08-16T00:00:00Z</dcterms:created>
  <dcterms:modified xsi:type="dcterms:W3CDTF">2024-06-24T12:19:42Z</dcterms:modified>
  <dc:identifier>DAGIjjxZoO0</dc:identifier>
</cp:coreProperties>
</file>